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33"/>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Walaa" initials="W" lastIdx="2" clrIdx="0">
    <p:extLst>
      <p:ext uri="{19B8F6BF-5375-455C-9EA6-DF929625EA0E}">
        <p15:presenceInfo xmlns:p15="http://schemas.microsoft.com/office/powerpoint/2012/main" userId="Wala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4F3BFF-5D35-CF92-B0C7-21D0E88E993F}" v="2" dt="2024-07-11T11:26:13.85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234F3BFF-5D35-CF92-B0C7-21D0E88E993F}"/>
    <pc:docChg chg="">
      <pc:chgData name="GOMEZ, Paula" userId="S::gomezp@who.int::c93cf399-3ed7-4230-9282-8831e3fe5ae7" providerId="AD" clId="Web-{234F3BFF-5D35-CF92-B0C7-21D0E88E993F}" dt="2024-07-11T11:26:13.853" v="1"/>
      <pc:docMkLst>
        <pc:docMk/>
      </pc:docMkLst>
      <pc:sldChg chg="delCm">
        <pc:chgData name="GOMEZ, Paula" userId="S::gomezp@who.int::c93cf399-3ed7-4230-9282-8831e3fe5ae7" providerId="AD" clId="Web-{234F3BFF-5D35-CF92-B0C7-21D0E88E993F}" dt="2024-07-11T11:26:13.853" v="1"/>
        <pc:sldMkLst>
          <pc:docMk/>
          <pc:sldMk cId="0" sldId="261"/>
        </pc:sldMkLst>
      </pc:sldChg>
    </pc:docChg>
  </pc:docChgLst>
  <pc:docChgLst>
    <pc:chgData name="hindezzine3 (hindezzine3@gmail.com)" userId="S::hindezzine3_gmail.com#ext#@worldhealthorg.onmicrosoft.com::a0e1327b-9ea3-4c75-a998-a68700beedf6" providerId="AD" clId="Web-{41123D17-00B9-1B42-5637-ECEF2C5B741F}"/>
    <pc:docChg chg="modSld">
      <pc:chgData name="hindezzine3 (hindezzine3@gmail.com)" userId="S::hindezzine3_gmail.com#ext#@worldhealthorg.onmicrosoft.com::a0e1327b-9ea3-4c75-a998-a68700beedf6" providerId="AD" clId="Web-{41123D17-00B9-1B42-5637-ECEF2C5B741F}" dt="2024-03-13T08:40:28.089" v="33" actId="1076"/>
      <pc:docMkLst>
        <pc:docMk/>
      </pc:docMkLst>
      <pc:sldChg chg="modSp">
        <pc:chgData name="hindezzine3 (hindezzine3@gmail.com)" userId="S::hindezzine3_gmail.com#ext#@worldhealthorg.onmicrosoft.com::a0e1327b-9ea3-4c75-a998-a68700beedf6" providerId="AD" clId="Web-{41123D17-00B9-1B42-5637-ECEF2C5B741F}" dt="2024-03-13T08:36:13.895" v="1" actId="1076"/>
        <pc:sldMkLst>
          <pc:docMk/>
          <pc:sldMk cId="0" sldId="257"/>
        </pc:sldMkLst>
        <pc:spChg chg="mod">
          <ac:chgData name="hindezzine3 (hindezzine3@gmail.com)" userId="S::hindezzine3_gmail.com#ext#@worldhealthorg.onmicrosoft.com::a0e1327b-9ea3-4c75-a998-a68700beedf6" providerId="AD" clId="Web-{41123D17-00B9-1B42-5637-ECEF2C5B741F}" dt="2024-03-13T08:36:08.973" v="0" actId="1076"/>
          <ac:spMkLst>
            <pc:docMk/>
            <pc:sldMk cId="0" sldId="257"/>
            <ac:spMk id="2" creationId="{3DA0400B-7FFE-1B39-B851-075CB6CE6551}"/>
          </ac:spMkLst>
        </pc:spChg>
        <pc:spChg chg="mod">
          <ac:chgData name="hindezzine3 (hindezzine3@gmail.com)" userId="S::hindezzine3_gmail.com#ext#@worldhealthorg.onmicrosoft.com::a0e1327b-9ea3-4c75-a998-a68700beedf6" providerId="AD" clId="Web-{41123D17-00B9-1B42-5637-ECEF2C5B741F}" dt="2024-03-13T08:36:13.895" v="1" actId="1076"/>
          <ac:spMkLst>
            <pc:docMk/>
            <pc:sldMk cId="0" sldId="257"/>
            <ac:spMk id="283"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36:28.286" v="4" actId="1076"/>
        <pc:sldMkLst>
          <pc:docMk/>
          <pc:sldMk cId="0" sldId="258"/>
        </pc:sldMkLst>
        <pc:spChg chg="mod">
          <ac:chgData name="hindezzine3 (hindezzine3@gmail.com)" userId="S::hindezzine3_gmail.com#ext#@worldhealthorg.onmicrosoft.com::a0e1327b-9ea3-4c75-a998-a68700beedf6" providerId="AD" clId="Web-{41123D17-00B9-1B42-5637-ECEF2C5B741F}" dt="2024-03-13T08:36:21.410" v="2" actId="1076"/>
          <ac:spMkLst>
            <pc:docMk/>
            <pc:sldMk cId="0" sldId="258"/>
            <ac:spMk id="287" creationId="{00000000-0000-0000-0000-000000000000}"/>
          </ac:spMkLst>
        </pc:spChg>
        <pc:spChg chg="mod">
          <ac:chgData name="hindezzine3 (hindezzine3@gmail.com)" userId="S::hindezzine3_gmail.com#ext#@worldhealthorg.onmicrosoft.com::a0e1327b-9ea3-4c75-a998-a68700beedf6" providerId="AD" clId="Web-{41123D17-00B9-1B42-5637-ECEF2C5B741F}" dt="2024-03-13T08:36:28.286" v="4" actId="1076"/>
          <ac:spMkLst>
            <pc:docMk/>
            <pc:sldMk cId="0" sldId="258"/>
            <ac:spMk id="288"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36:48.396" v="6" actId="1076"/>
        <pc:sldMkLst>
          <pc:docMk/>
          <pc:sldMk cId="0" sldId="259"/>
        </pc:sldMkLst>
        <pc:spChg chg="mod">
          <ac:chgData name="hindezzine3 (hindezzine3@gmail.com)" userId="S::hindezzine3_gmail.com#ext#@worldhealthorg.onmicrosoft.com::a0e1327b-9ea3-4c75-a998-a68700beedf6" providerId="AD" clId="Web-{41123D17-00B9-1B42-5637-ECEF2C5B741F}" dt="2024-03-13T08:36:48.396" v="6" actId="1076"/>
          <ac:spMkLst>
            <pc:docMk/>
            <pc:sldMk cId="0" sldId="259"/>
            <ac:spMk id="296"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36:55.240" v="7" actId="1076"/>
        <pc:sldMkLst>
          <pc:docMk/>
          <pc:sldMk cId="0" sldId="260"/>
        </pc:sldMkLst>
        <pc:spChg chg="mod">
          <ac:chgData name="hindezzine3 (hindezzine3@gmail.com)" userId="S::hindezzine3_gmail.com#ext#@worldhealthorg.onmicrosoft.com::a0e1327b-9ea3-4c75-a998-a68700beedf6" providerId="AD" clId="Web-{41123D17-00B9-1B42-5637-ECEF2C5B741F}" dt="2024-03-13T08:36:55.240" v="7" actId="1076"/>
          <ac:spMkLst>
            <pc:docMk/>
            <pc:sldMk cId="0" sldId="260"/>
            <ac:spMk id="305"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37:33.459" v="9" actId="1076"/>
        <pc:sldMkLst>
          <pc:docMk/>
          <pc:sldMk cId="0" sldId="261"/>
        </pc:sldMkLst>
        <pc:spChg chg="mod">
          <ac:chgData name="hindezzine3 (hindezzine3@gmail.com)" userId="S::hindezzine3_gmail.com#ext#@worldhealthorg.onmicrosoft.com::a0e1327b-9ea3-4c75-a998-a68700beedf6" providerId="AD" clId="Web-{41123D17-00B9-1B42-5637-ECEF2C5B741F}" dt="2024-03-13T08:37:33.459" v="9" actId="1076"/>
          <ac:spMkLst>
            <pc:docMk/>
            <pc:sldMk cId="0" sldId="261"/>
            <ac:spMk id="2" creationId="{E76410D6-6BD5-977C-4E39-CF9AE672FB64}"/>
          </ac:spMkLst>
        </pc:spChg>
        <pc:spChg chg="mod">
          <ac:chgData name="hindezzine3 (hindezzine3@gmail.com)" userId="S::hindezzine3_gmail.com#ext#@worldhealthorg.onmicrosoft.com::a0e1327b-9ea3-4c75-a998-a68700beedf6" providerId="AD" clId="Web-{41123D17-00B9-1B42-5637-ECEF2C5B741F}" dt="2024-03-13T08:37:14.740" v="8" actId="1076"/>
          <ac:spMkLst>
            <pc:docMk/>
            <pc:sldMk cId="0" sldId="261"/>
            <ac:spMk id="309"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37:50.491" v="11" actId="1076"/>
        <pc:sldMkLst>
          <pc:docMk/>
          <pc:sldMk cId="0" sldId="263"/>
        </pc:sldMkLst>
        <pc:spChg chg="mod">
          <ac:chgData name="hindezzine3 (hindezzine3@gmail.com)" userId="S::hindezzine3_gmail.com#ext#@worldhealthorg.onmicrosoft.com::a0e1327b-9ea3-4c75-a998-a68700beedf6" providerId="AD" clId="Web-{41123D17-00B9-1B42-5637-ECEF2C5B741F}" dt="2024-03-13T08:37:50.491" v="11" actId="1076"/>
          <ac:spMkLst>
            <pc:docMk/>
            <pc:sldMk cId="0" sldId="263"/>
            <ac:spMk id="319"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37:59.929" v="12" actId="1076"/>
        <pc:sldMkLst>
          <pc:docMk/>
          <pc:sldMk cId="0" sldId="264"/>
        </pc:sldMkLst>
        <pc:spChg chg="mod">
          <ac:chgData name="hindezzine3 (hindezzine3@gmail.com)" userId="S::hindezzine3_gmail.com#ext#@worldhealthorg.onmicrosoft.com::a0e1327b-9ea3-4c75-a998-a68700beedf6" providerId="AD" clId="Web-{41123D17-00B9-1B42-5637-ECEF2C5B741F}" dt="2024-03-13T08:37:59.929" v="12" actId="1076"/>
          <ac:spMkLst>
            <pc:docMk/>
            <pc:sldMk cId="0" sldId="264"/>
            <ac:spMk id="323"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38:19.570" v="13" actId="1076"/>
        <pc:sldMkLst>
          <pc:docMk/>
          <pc:sldMk cId="0" sldId="268"/>
        </pc:sldMkLst>
        <pc:spChg chg="mod">
          <ac:chgData name="hindezzine3 (hindezzine3@gmail.com)" userId="S::hindezzine3_gmail.com#ext#@worldhealthorg.onmicrosoft.com::a0e1327b-9ea3-4c75-a998-a68700beedf6" providerId="AD" clId="Web-{41123D17-00B9-1B42-5637-ECEF2C5B741F}" dt="2024-03-13T08:38:19.570" v="13" actId="1076"/>
          <ac:spMkLst>
            <pc:docMk/>
            <pc:sldMk cId="0" sldId="268"/>
            <ac:spMk id="344"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38:38.196" v="17" actId="1076"/>
        <pc:sldMkLst>
          <pc:docMk/>
          <pc:sldMk cId="0" sldId="269"/>
        </pc:sldMkLst>
        <pc:spChg chg="mod">
          <ac:chgData name="hindezzine3 (hindezzine3@gmail.com)" userId="S::hindezzine3_gmail.com#ext#@worldhealthorg.onmicrosoft.com::a0e1327b-9ea3-4c75-a998-a68700beedf6" providerId="AD" clId="Web-{41123D17-00B9-1B42-5637-ECEF2C5B741F}" dt="2024-03-13T08:38:28.164" v="14" actId="1076"/>
          <ac:spMkLst>
            <pc:docMk/>
            <pc:sldMk cId="0" sldId="269"/>
            <ac:spMk id="348" creationId="{00000000-0000-0000-0000-000000000000}"/>
          </ac:spMkLst>
        </pc:spChg>
        <pc:spChg chg="mod">
          <ac:chgData name="hindezzine3 (hindezzine3@gmail.com)" userId="S::hindezzine3_gmail.com#ext#@worldhealthorg.onmicrosoft.com::a0e1327b-9ea3-4c75-a998-a68700beedf6" providerId="AD" clId="Web-{41123D17-00B9-1B42-5637-ECEF2C5B741F}" dt="2024-03-13T08:38:38.196" v="17" actId="1076"/>
          <ac:spMkLst>
            <pc:docMk/>
            <pc:sldMk cId="0" sldId="269"/>
            <ac:spMk id="349"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38:51.649" v="18" actId="1076"/>
        <pc:sldMkLst>
          <pc:docMk/>
          <pc:sldMk cId="0" sldId="272"/>
        </pc:sldMkLst>
        <pc:spChg chg="mod">
          <ac:chgData name="hindezzine3 (hindezzine3@gmail.com)" userId="S::hindezzine3_gmail.com#ext#@worldhealthorg.onmicrosoft.com::a0e1327b-9ea3-4c75-a998-a68700beedf6" providerId="AD" clId="Web-{41123D17-00B9-1B42-5637-ECEF2C5B741F}" dt="2024-03-13T08:38:51.649" v="18" actId="1076"/>
          <ac:spMkLst>
            <pc:docMk/>
            <pc:sldMk cId="0" sldId="272"/>
            <ac:spMk id="364"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38:59.962" v="19" actId="1076"/>
        <pc:sldMkLst>
          <pc:docMk/>
          <pc:sldMk cId="0" sldId="273"/>
        </pc:sldMkLst>
        <pc:spChg chg="mod">
          <ac:chgData name="hindezzine3 (hindezzine3@gmail.com)" userId="S::hindezzine3_gmail.com#ext#@worldhealthorg.onmicrosoft.com::a0e1327b-9ea3-4c75-a998-a68700beedf6" providerId="AD" clId="Web-{41123D17-00B9-1B42-5637-ECEF2C5B741F}" dt="2024-03-13T08:38:59.962" v="19" actId="1076"/>
          <ac:spMkLst>
            <pc:docMk/>
            <pc:sldMk cId="0" sldId="273"/>
            <ac:spMk id="368"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39:25.119" v="23" actId="1076"/>
        <pc:sldMkLst>
          <pc:docMk/>
          <pc:sldMk cId="0" sldId="274"/>
        </pc:sldMkLst>
        <pc:spChg chg="mod">
          <ac:chgData name="hindezzine3 (hindezzine3@gmail.com)" userId="S::hindezzine3_gmail.com#ext#@worldhealthorg.onmicrosoft.com::a0e1327b-9ea3-4c75-a998-a68700beedf6" providerId="AD" clId="Web-{41123D17-00B9-1B42-5637-ECEF2C5B741F}" dt="2024-03-13T08:39:25.119" v="23" actId="1076"/>
          <ac:spMkLst>
            <pc:docMk/>
            <pc:sldMk cId="0" sldId="274"/>
            <ac:spMk id="372" creationId="{00000000-0000-0000-0000-000000000000}"/>
          </ac:spMkLst>
        </pc:spChg>
        <pc:spChg chg="mod">
          <ac:chgData name="hindezzine3 (hindezzine3@gmail.com)" userId="S::hindezzine3_gmail.com#ext#@worldhealthorg.onmicrosoft.com::a0e1327b-9ea3-4c75-a998-a68700beedf6" providerId="AD" clId="Web-{41123D17-00B9-1B42-5637-ECEF2C5B741F}" dt="2024-03-13T08:39:18.712" v="22" actId="1076"/>
          <ac:spMkLst>
            <pc:docMk/>
            <pc:sldMk cId="0" sldId="274"/>
            <ac:spMk id="373"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39:36.400" v="25" actId="14100"/>
        <pc:sldMkLst>
          <pc:docMk/>
          <pc:sldMk cId="0" sldId="275"/>
        </pc:sldMkLst>
        <pc:spChg chg="mod">
          <ac:chgData name="hindezzine3 (hindezzine3@gmail.com)" userId="S::hindezzine3_gmail.com#ext#@worldhealthorg.onmicrosoft.com::a0e1327b-9ea3-4c75-a998-a68700beedf6" providerId="AD" clId="Web-{41123D17-00B9-1B42-5637-ECEF2C5B741F}" dt="2024-03-13T08:39:31.400" v="24" actId="1076"/>
          <ac:spMkLst>
            <pc:docMk/>
            <pc:sldMk cId="0" sldId="275"/>
            <ac:spMk id="2" creationId="{504873E4-1090-8676-A636-8ADC213600D3}"/>
          </ac:spMkLst>
        </pc:spChg>
        <pc:spChg chg="mod">
          <ac:chgData name="hindezzine3 (hindezzine3@gmail.com)" userId="S::hindezzine3_gmail.com#ext#@worldhealthorg.onmicrosoft.com::a0e1327b-9ea3-4c75-a998-a68700beedf6" providerId="AD" clId="Web-{41123D17-00B9-1B42-5637-ECEF2C5B741F}" dt="2024-03-13T08:39:36.400" v="25" actId="14100"/>
          <ac:spMkLst>
            <pc:docMk/>
            <pc:sldMk cId="0" sldId="275"/>
            <ac:spMk id="377"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39:43.526" v="26" actId="1076"/>
        <pc:sldMkLst>
          <pc:docMk/>
          <pc:sldMk cId="0" sldId="276"/>
        </pc:sldMkLst>
        <pc:spChg chg="mod">
          <ac:chgData name="hindezzine3 (hindezzine3@gmail.com)" userId="S::hindezzine3_gmail.com#ext#@worldhealthorg.onmicrosoft.com::a0e1327b-9ea3-4c75-a998-a68700beedf6" providerId="AD" clId="Web-{41123D17-00B9-1B42-5637-ECEF2C5B741F}" dt="2024-03-13T08:39:43.526" v="26" actId="1076"/>
          <ac:spMkLst>
            <pc:docMk/>
            <pc:sldMk cId="0" sldId="276"/>
            <ac:spMk id="380"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39:54.635" v="27" actId="1076"/>
        <pc:sldMkLst>
          <pc:docMk/>
          <pc:sldMk cId="0" sldId="277"/>
        </pc:sldMkLst>
        <pc:spChg chg="mod">
          <ac:chgData name="hindezzine3 (hindezzine3@gmail.com)" userId="S::hindezzine3_gmail.com#ext#@worldhealthorg.onmicrosoft.com::a0e1327b-9ea3-4c75-a998-a68700beedf6" providerId="AD" clId="Web-{41123D17-00B9-1B42-5637-ECEF2C5B741F}" dt="2024-03-13T08:39:54.635" v="27" actId="1076"/>
          <ac:spMkLst>
            <pc:docMk/>
            <pc:sldMk cId="0" sldId="277"/>
            <ac:spMk id="386"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40:05.151" v="29" actId="1076"/>
        <pc:sldMkLst>
          <pc:docMk/>
          <pc:sldMk cId="0" sldId="278"/>
        </pc:sldMkLst>
        <pc:spChg chg="mod">
          <ac:chgData name="hindezzine3 (hindezzine3@gmail.com)" userId="S::hindezzine3_gmail.com#ext#@worldhealthorg.onmicrosoft.com::a0e1327b-9ea3-4c75-a998-a68700beedf6" providerId="AD" clId="Web-{41123D17-00B9-1B42-5637-ECEF2C5B741F}" dt="2024-03-13T08:40:05.151" v="29" actId="1076"/>
          <ac:spMkLst>
            <pc:docMk/>
            <pc:sldMk cId="0" sldId="278"/>
            <ac:spMk id="390" creationId="{00000000-0000-0000-0000-000000000000}"/>
          </ac:spMkLst>
        </pc:spChg>
        <pc:spChg chg="mod">
          <ac:chgData name="hindezzine3 (hindezzine3@gmail.com)" userId="S::hindezzine3_gmail.com#ext#@worldhealthorg.onmicrosoft.com::a0e1327b-9ea3-4c75-a998-a68700beedf6" providerId="AD" clId="Web-{41123D17-00B9-1B42-5637-ECEF2C5B741F}" dt="2024-03-13T08:40:00.979" v="28" actId="1076"/>
          <ac:spMkLst>
            <pc:docMk/>
            <pc:sldMk cId="0" sldId="278"/>
            <ac:spMk id="391"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40:20.652" v="32" actId="1076"/>
        <pc:sldMkLst>
          <pc:docMk/>
          <pc:sldMk cId="0" sldId="279"/>
        </pc:sldMkLst>
        <pc:spChg chg="mod">
          <ac:chgData name="hindezzine3 (hindezzine3@gmail.com)" userId="S::hindezzine3_gmail.com#ext#@worldhealthorg.onmicrosoft.com::a0e1327b-9ea3-4c75-a998-a68700beedf6" providerId="AD" clId="Web-{41123D17-00B9-1B42-5637-ECEF2C5B741F}" dt="2024-03-13T08:40:11.730" v="30" actId="14100"/>
          <ac:spMkLst>
            <pc:docMk/>
            <pc:sldMk cId="0" sldId="279"/>
            <ac:spMk id="395" creationId="{00000000-0000-0000-0000-000000000000}"/>
          </ac:spMkLst>
        </pc:spChg>
        <pc:spChg chg="mod">
          <ac:chgData name="hindezzine3 (hindezzine3@gmail.com)" userId="S::hindezzine3_gmail.com#ext#@worldhealthorg.onmicrosoft.com::a0e1327b-9ea3-4c75-a998-a68700beedf6" providerId="AD" clId="Web-{41123D17-00B9-1B42-5637-ECEF2C5B741F}" dt="2024-03-13T08:40:20.652" v="32" actId="1076"/>
          <ac:spMkLst>
            <pc:docMk/>
            <pc:sldMk cId="0" sldId="279"/>
            <ac:spMk id="396" creationId="{00000000-0000-0000-0000-000000000000}"/>
          </ac:spMkLst>
        </pc:spChg>
      </pc:sldChg>
      <pc:sldChg chg="modSp">
        <pc:chgData name="hindezzine3 (hindezzine3@gmail.com)" userId="S::hindezzine3_gmail.com#ext#@worldhealthorg.onmicrosoft.com::a0e1327b-9ea3-4c75-a998-a68700beedf6" providerId="AD" clId="Web-{41123D17-00B9-1B42-5637-ECEF2C5B741F}" dt="2024-03-13T08:40:28.089" v="33" actId="1076"/>
        <pc:sldMkLst>
          <pc:docMk/>
          <pc:sldMk cId="0" sldId="280"/>
        </pc:sldMkLst>
        <pc:spChg chg="mod">
          <ac:chgData name="hindezzine3 (hindezzine3@gmail.com)" userId="S::hindezzine3_gmail.com#ext#@worldhealthorg.onmicrosoft.com::a0e1327b-9ea3-4c75-a998-a68700beedf6" providerId="AD" clId="Web-{41123D17-00B9-1B42-5637-ECEF2C5B741F}" dt="2024-03-13T08:40:28.089" v="33" actId="1076"/>
          <ac:spMkLst>
            <pc:docMk/>
            <pc:sldMk cId="0" sldId="280"/>
            <ac:spMk id="40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3" name="Shape 273"/>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74" name="Shape 274"/>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770766783"/>
      </p:ext>
    </p:extLst>
  </p:cSld>
  <p:clrMap bg1="lt1" tx1="dk1" bg2="lt2" tx2="dk2" accent1="accent1" accent2="accent2" accent3="accent3" accent4="accent4" accent5="accent5" accent6="accent6" hlink="hlink" folHlink="folHlink"/>
  <p:notesStyle>
    <a:lvl1pPr algn="r" rtl="1" latinLnBrk="0">
      <a:defRPr sz="1200">
        <a:latin typeface="+mj-lt"/>
        <a:ea typeface="+mj-ea"/>
        <a:cs typeface="+mj-cs"/>
        <a:sym typeface="Calibri"/>
      </a:defRPr>
    </a:lvl1pPr>
    <a:lvl2pPr indent="228600" algn="r" rtl="1" latinLnBrk="0">
      <a:defRPr sz="1200">
        <a:latin typeface="+mj-lt"/>
        <a:ea typeface="+mj-ea"/>
        <a:cs typeface="+mj-cs"/>
        <a:sym typeface="Calibri"/>
      </a:defRPr>
    </a:lvl2pPr>
    <a:lvl3pPr indent="457200" algn="r" rtl="1" latinLnBrk="0">
      <a:defRPr sz="1200">
        <a:latin typeface="+mj-lt"/>
        <a:ea typeface="+mj-ea"/>
        <a:cs typeface="+mj-cs"/>
        <a:sym typeface="Calibri"/>
      </a:defRPr>
    </a:lvl3pPr>
    <a:lvl4pPr indent="685800" algn="r" rtl="1" latinLnBrk="0">
      <a:defRPr sz="1200">
        <a:latin typeface="+mj-lt"/>
        <a:ea typeface="+mj-ea"/>
        <a:cs typeface="+mj-cs"/>
        <a:sym typeface="Calibri"/>
      </a:defRPr>
    </a:lvl4pPr>
    <a:lvl5pPr indent="914400" algn="r" rtl="1" latinLnBrk="0">
      <a:defRPr sz="1200">
        <a:latin typeface="+mj-lt"/>
        <a:ea typeface="+mj-ea"/>
        <a:cs typeface="+mj-cs"/>
        <a:sym typeface="Calibri"/>
      </a:defRPr>
    </a:lvl5pPr>
    <a:lvl6pPr indent="1143000" algn="r" rtl="1" latinLnBrk="0">
      <a:defRPr sz="1200">
        <a:latin typeface="+mj-lt"/>
        <a:ea typeface="+mj-ea"/>
        <a:cs typeface="+mj-cs"/>
        <a:sym typeface="Calibri"/>
      </a:defRPr>
    </a:lvl6pPr>
    <a:lvl7pPr indent="1371600" algn="r" rtl="1" latinLnBrk="0">
      <a:defRPr sz="1200">
        <a:latin typeface="+mj-lt"/>
        <a:ea typeface="+mj-ea"/>
        <a:cs typeface="+mj-cs"/>
        <a:sym typeface="Calibri"/>
      </a:defRPr>
    </a:lvl7pPr>
    <a:lvl8pPr indent="1600200" algn="r" rtl="1" latinLnBrk="0">
      <a:defRPr sz="1200">
        <a:latin typeface="+mj-lt"/>
        <a:ea typeface="+mj-ea"/>
        <a:cs typeface="+mj-cs"/>
        <a:sym typeface="Calibri"/>
      </a:defRPr>
    </a:lvl8pPr>
    <a:lvl9pPr indent="1828800" algn="r" rtl="1"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3"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4"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pic>
        <p:nvPicPr>
          <p:cNvPr id="25" name="Picture 18" descr="Picture 18"/>
          <p:cNvPicPr>
            <a:picLocks noChangeAspect="1"/>
          </p:cNvPicPr>
          <p:nvPr/>
        </p:nvPicPr>
        <p:blipFill>
          <a:blip r:embed="rId4"/>
          <a:stretch>
            <a:fillRect/>
          </a:stretch>
        </p:blipFill>
        <p:spPr>
          <a:xfrm>
            <a:off x="9002490" y="5116964"/>
            <a:ext cx="2823416" cy="908686"/>
          </a:xfrm>
          <a:prstGeom prst="rect">
            <a:avLst/>
          </a:prstGeom>
          <a:ln w="12700">
            <a:miter lim="400000"/>
          </a:ln>
        </p:spPr>
      </p:pic>
      <p:pic>
        <p:nvPicPr>
          <p:cNvPr id="26"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7" name="Body Level One…"/>
          <p:cNvSpPr txBox="1">
            <a:spLocks noGrp="1"/>
          </p:cNvSpPr>
          <p:nvPr>
            <p:ph type="body" sz="quarter" idx="1"/>
          </p:nvPr>
        </p:nvSpPr>
        <p:spPr>
          <a:xfrm>
            <a:off x="5525728" y="3491867"/>
            <a:ext cx="5925539"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162744" indent="-54248" algn="r" rtl="1">
              <a:defRPr>
                <a:latin typeface="Source Sans Pro Bold"/>
                <a:ea typeface="Source Sans Pro Bold"/>
                <a:cs typeface="Source Sans Pro Bold"/>
                <a:sym typeface="Source Sans Pro Bold"/>
              </a:defRPr>
            </a:lvl2pPr>
            <a:lvl3pPr marL="271240" indent="-54247" algn="r" rtl="1">
              <a:defRPr>
                <a:latin typeface="Source Sans Pro Bold"/>
                <a:ea typeface="Source Sans Pro Bold"/>
                <a:cs typeface="Source Sans Pro Bold"/>
                <a:sym typeface="Source Sans Pro Bold"/>
              </a:defRPr>
            </a:lvl3pPr>
            <a:lvl4pPr marL="379736" indent="-54247" algn="r" rtl="1">
              <a:defRPr>
                <a:latin typeface="Source Sans Pro Bold"/>
                <a:ea typeface="Source Sans Pro Bold"/>
                <a:cs typeface="Source Sans Pro Bold"/>
                <a:sym typeface="Source Sans Pro Bold"/>
              </a:defRPr>
            </a:lvl4pPr>
            <a:lvl5pPr marL="488231" indent="-54247"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8" name="Title Text"/>
          <p:cNvSpPr txBox="1">
            <a:spLocks noGrp="1"/>
          </p:cNvSpPr>
          <p:nvPr>
            <p:ph type="title"/>
          </p:nvPr>
        </p:nvSpPr>
        <p:spPr>
          <a:xfrm>
            <a:off x="517796" y="1587565"/>
            <a:ext cx="4490141" cy="2410277"/>
          </a:xfrm>
          <a:prstGeom prst="rect">
            <a:avLst/>
          </a:prstGeom>
        </p:spPr>
        <p:txBody>
          <a:bodyPr rtlCol="1"/>
          <a:lstStyle/>
          <a:p>
            <a:pPr rtl="1"/>
            <a:r>
              <a:t>Title Text</a:t>
            </a:r>
          </a:p>
        </p:txBody>
      </p:sp>
      <p:sp>
        <p:nvSpPr>
          <p:cNvPr id="2" name="Slide Number">
            <a:extLst>
              <a:ext uri="{FF2B5EF4-FFF2-40B4-BE49-F238E27FC236}">
                <a16:creationId xmlns:a16="http://schemas.microsoft.com/office/drawing/2014/main" id="{C9841C92-28ED-8A17-2380-8C3F05530C0A}"/>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4" name="Image 13"/>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58"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6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68"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69"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70"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171"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172" name="Body Level One…"/>
          <p:cNvSpPr txBox="1">
            <a:spLocks noGrp="1"/>
          </p:cNvSpPr>
          <p:nvPr>
            <p:ph type="body" sz="half" idx="1" hasCustomPrompt="1"/>
          </p:nvPr>
        </p:nvSpPr>
        <p:spPr>
          <a:xfrm>
            <a:off x="587203" y="1971021"/>
            <a:ext cx="11347452" cy="1870076"/>
          </a:xfrm>
          <a:prstGeom prst="rect">
            <a:avLst/>
          </a:prstGeom>
        </p:spPr>
        <p:txBody>
          <a:bodyPr rtlCol="1" anchor="ctr"/>
          <a:lstStyle>
            <a:lvl1pPr marL="0" indent="0" algn="ctr" rtl="1">
              <a:buClrTx/>
              <a:buSzTx/>
              <a:buFontTx/>
              <a:buNone/>
              <a:defRPr>
                <a:solidFill>
                  <a:srgbClr val="FFFFFF"/>
                </a:solidFill>
                <a:latin typeface="Source Sans Pro Bold"/>
                <a:ea typeface="Source Sans Pro Bold"/>
                <a:cs typeface="Source Sans Pro Bold"/>
                <a:sym typeface="Source Sans Pro Bold"/>
              </a:defRPr>
            </a:lvl1pPr>
            <a:lvl2pPr algn="ctr" rtl="1">
              <a:buClrTx/>
              <a:buFontTx/>
              <a:defRPr>
                <a:solidFill>
                  <a:srgbClr val="FFFFFF"/>
                </a:solidFill>
                <a:latin typeface="Source Sans Pro Bold"/>
                <a:ea typeface="Source Sans Pro Bold"/>
                <a:cs typeface="Source Sans Pro Bold"/>
                <a:sym typeface="Source Sans Pro Bold"/>
              </a:defRPr>
            </a:lvl2pPr>
            <a:lvl3pPr algn="ctr" rtl="1">
              <a:buClrTx/>
              <a:buFontTx/>
              <a:defRPr>
                <a:solidFill>
                  <a:srgbClr val="FFFFFF"/>
                </a:solidFill>
                <a:latin typeface="Source Sans Pro Bold"/>
                <a:ea typeface="Source Sans Pro Bold"/>
                <a:cs typeface="Source Sans Pro Bold"/>
                <a:sym typeface="Source Sans Pro Bold"/>
              </a:defRPr>
            </a:lvl3pPr>
            <a:lvl4pPr algn="ctr" rtl="1">
              <a:buClrTx/>
              <a:buFontTx/>
              <a:defRPr>
                <a:solidFill>
                  <a:srgbClr val="FFFFFF"/>
                </a:solidFill>
                <a:latin typeface="Source Sans Pro Bold"/>
                <a:ea typeface="Source Sans Pro Bold"/>
                <a:cs typeface="Source Sans Pro Bold"/>
                <a:sym typeface="Source Sans Pro Bold"/>
              </a:defRPr>
            </a:lvl4pPr>
            <a:lvl5pPr algn="ctr" rtl="1">
              <a:buClrTx/>
              <a:buFontTx/>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71C253C0-5535-CDB3-81D4-577DC4C3A7AB}"/>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7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82"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83"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84"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2" name="Slide Number">
            <a:extLst>
              <a:ext uri="{FF2B5EF4-FFF2-40B4-BE49-F238E27FC236}">
                <a16:creationId xmlns:a16="http://schemas.microsoft.com/office/drawing/2014/main" id="{B2C84ECE-6AE2-A808-AC97-BC3B29694368}"/>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9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93"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94"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95"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196"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pic>
        <p:nvPicPr>
          <p:cNvPr id="197"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198" name="TextBox 4"/>
          <p:cNvSpPr txBox="1"/>
          <p:nvPr/>
        </p:nvSpPr>
        <p:spPr>
          <a:xfrm>
            <a:off x="275896" y="11104"/>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Disclaimer</a:t>
            </a:r>
          </a:p>
        </p:txBody>
      </p:sp>
      <p:pic>
        <p:nvPicPr>
          <p:cNvPr id="199"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00" name="Body Level One…"/>
          <p:cNvSpPr txBox="1">
            <a:spLocks noGrp="1"/>
          </p:cNvSpPr>
          <p:nvPr>
            <p:ph type="body" idx="1"/>
          </p:nvPr>
        </p:nvSpPr>
        <p:spPr>
          <a:xfrm>
            <a:off x="797442" y="842965"/>
            <a:ext cx="10450423" cy="5206964"/>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32E7DE2-99B3-97A8-604E-1165A348218C}"/>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07"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0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10"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11"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12"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213" name="Rectangle 2"/>
          <p:cNvSpPr txBox="1"/>
          <p:nvPr/>
        </p:nvSpPr>
        <p:spPr>
          <a:xfrm>
            <a:off x="215840" y="-20327"/>
            <a:ext cx="8138161" cy="5355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a:p>
        </p:txBody>
      </p:sp>
      <p:sp>
        <p:nvSpPr>
          <p:cNvPr id="214" name="Body Level One…"/>
          <p:cNvSpPr txBox="1">
            <a:spLocks noGrp="1"/>
          </p:cNvSpPr>
          <p:nvPr>
            <p:ph type="body" idx="1"/>
          </p:nvPr>
        </p:nvSpPr>
        <p:spPr>
          <a:xfrm>
            <a:off x="2207940" y="861001"/>
            <a:ext cx="7915007" cy="517506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78D525F-9F82-F797-E5B1-431D3488E39C}"/>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21"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4"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25"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26"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227" name="Body Level One…"/>
          <p:cNvSpPr txBox="1">
            <a:spLocks noGrp="1"/>
          </p:cNvSpPr>
          <p:nvPr>
            <p:ph type="body" idx="1"/>
          </p:nvPr>
        </p:nvSpPr>
        <p:spPr>
          <a:xfrm>
            <a:off x="2438401" y="1247001"/>
            <a:ext cx="805861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5D178DF9-6E4F-2BBC-C026-1FF25E84B2BA}"/>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4" name="Image" descr="Image"/>
          <p:cNvPicPr>
            <a:picLocks noChangeAspect="1"/>
          </p:cNvPicPr>
          <p:nvPr/>
        </p:nvPicPr>
        <p:blipFill>
          <a:blip r:embed="rId2"/>
          <a:stretch>
            <a:fillRect/>
          </a:stretch>
        </p:blipFill>
        <p:spPr>
          <a:xfrm>
            <a:off x="-18793" y="-100495"/>
            <a:ext cx="5945476" cy="759778"/>
          </a:xfrm>
          <a:prstGeom prst="rect">
            <a:avLst/>
          </a:prstGeom>
          <a:ln w="12700">
            <a:miter lim="400000"/>
          </a:ln>
        </p:spPr>
      </p:pic>
      <p:pic>
        <p:nvPicPr>
          <p:cNvPr id="2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7"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38"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39"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240" name="Outline"/>
          <p:cNvSpPr txBox="1">
            <a:spLocks noGrp="1"/>
          </p:cNvSpPr>
          <p:nvPr>
            <p:ph type="title" hasCustomPrompt="1"/>
          </p:nvPr>
        </p:nvSpPr>
        <p:spPr>
          <a:xfrm>
            <a:off x="297713" y="-43663"/>
            <a:ext cx="3571876" cy="646113"/>
          </a:xfrm>
          <a:prstGeom prst="rect">
            <a:avLst/>
          </a:prstGeom>
        </p:spPr>
        <p:txBody>
          <a:bodyPr rtlCol="1"/>
          <a:lstStyle/>
          <a:p>
            <a:pPr rtl="1"/>
            <a:r>
              <a:t>Outline</a:t>
            </a:r>
          </a:p>
        </p:txBody>
      </p:sp>
      <p:sp>
        <p:nvSpPr>
          <p:cNvPr id="241"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F44EDBB6-9B05-CBBB-7825-9D01DF441300}"/>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8"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51"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52"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53"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254"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47B1D5C-C691-0000-0DE5-9D2E4AE43019}"/>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1" name="Image" descr="Image"/>
          <p:cNvPicPr>
            <a:picLocks noChangeAspect="1"/>
          </p:cNvPicPr>
          <p:nvPr/>
        </p:nvPicPr>
        <p:blipFill>
          <a:blip r:embed="rId2"/>
          <a:stretch>
            <a:fillRect/>
          </a:stretch>
        </p:blipFill>
        <p:spPr>
          <a:xfrm>
            <a:off x="-27005" y="-23901"/>
            <a:ext cx="7599048" cy="971089"/>
          </a:xfrm>
          <a:prstGeom prst="rect">
            <a:avLst/>
          </a:prstGeom>
          <a:ln w="12700">
            <a:miter lim="400000"/>
          </a:ln>
        </p:spPr>
      </p:pic>
      <p:pic>
        <p:nvPicPr>
          <p:cNvPr id="26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64"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65"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66"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267"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56EFA535-AAF7-AEC5-5211-E7F9A011CC6B}"/>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7"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38"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39"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40" name="Click to edit Subtitle"/>
          <p:cNvSpPr txBox="1">
            <a:spLocks noGrp="1"/>
          </p:cNvSpPr>
          <p:nvPr>
            <p:ph type="title" hasCustomPrompt="1"/>
          </p:nvPr>
        </p:nvSpPr>
        <p:spPr>
          <a:xfrm>
            <a:off x="190765" y="2"/>
            <a:ext cx="6241934" cy="645664"/>
          </a:xfrm>
          <a:prstGeom prst="rect">
            <a:avLst/>
          </a:prstGeom>
        </p:spPr>
        <p:txBody>
          <a:bodyPr rtlCol="1"/>
          <a:lstStyle/>
          <a:p>
            <a:pPr rtl="1"/>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9FCC4AB4-DCF1-F20B-5ECE-1A58A07E97A3}"/>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0" name="Image 9"/>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0"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51"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52"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53" name="Click to edit Subtitle"/>
          <p:cNvSpPr txBox="1">
            <a:spLocks noGrp="1"/>
          </p:cNvSpPr>
          <p:nvPr>
            <p:ph type="title" hasCustomPrompt="1"/>
          </p:nvPr>
        </p:nvSpPr>
        <p:spPr>
          <a:xfrm>
            <a:off x="190765" y="801826"/>
            <a:ext cx="5543940" cy="645664"/>
          </a:xfrm>
          <a:prstGeom prst="rect">
            <a:avLst/>
          </a:prstGeom>
        </p:spPr>
        <p:txBody>
          <a:bodyPr rtlCol="1"/>
          <a:lstStyle>
            <a:lvl1pPr algn="r" rtl="1">
              <a:defRPr sz="2100">
                <a:solidFill>
                  <a:srgbClr val="A2010C"/>
                </a:solidFill>
              </a:defRPr>
            </a:lvl1pPr>
          </a:lstStyle>
          <a:p>
            <a:pPr rtl="1"/>
            <a:r>
              <a:t>Click to edit Subtitle</a:t>
            </a:r>
          </a:p>
        </p:txBody>
      </p:sp>
      <p:sp>
        <p:nvSpPr>
          <p:cNvPr id="54" name="Body Level One…"/>
          <p:cNvSpPr txBox="1">
            <a:spLocks noGrp="1"/>
          </p:cNvSpPr>
          <p:nvPr>
            <p:ph type="body" idx="1"/>
          </p:nvPr>
        </p:nvSpPr>
        <p:spPr>
          <a:xfrm>
            <a:off x="1739590"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5" name="Title 1"/>
          <p:cNvSpPr txBox="1"/>
          <p:nvPr/>
        </p:nvSpPr>
        <p:spPr>
          <a:xfrm>
            <a:off x="225056" y="1"/>
            <a:ext cx="6173354" cy="645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90" tIns="34290" rIns="34290" bIns="34290" rtlCol="1" anchor="ctr">
            <a:normAutofit/>
          </a:bodyPr>
          <a:lstStyle>
            <a:lvl1pPr algn="r" defTabSz="289321" rtl="1">
              <a:lnSpc>
                <a:spcPct val="90000"/>
              </a:lnSpc>
              <a:defRPr sz="24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56" name="Title 1"/>
          <p:cNvSpPr txBox="1"/>
          <p:nvPr/>
        </p:nvSpPr>
        <p:spPr>
          <a:xfrm>
            <a:off x="225056" y="87781"/>
            <a:ext cx="6173354" cy="645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90" tIns="34290" rIns="34290" bIns="34290" rtlCol="1" anchor="ctr">
            <a:normAutofit/>
          </a:bodyPr>
          <a:lstStyle>
            <a:lvl1pPr algn="r" defTabSz="289321" rtl="1">
              <a:lnSpc>
                <a:spcPct val="90000"/>
              </a:lnSpc>
              <a:defRPr sz="24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lide Number">
            <a:extLst>
              <a:ext uri="{FF2B5EF4-FFF2-40B4-BE49-F238E27FC236}">
                <a16:creationId xmlns:a16="http://schemas.microsoft.com/office/drawing/2014/main" id="{731044FB-5211-488A-9B75-B02FF09FDF86}"/>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2" name="Image 11"/>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66"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67"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68"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Source Sans Pro Regular"/>
                <a:ea typeface="Source Sans Pro Regular"/>
                <a:cs typeface="Source Sans Pro Regular"/>
                <a:sym typeface="Source Sans Pro Regular"/>
              </a:defRPr>
            </a:pPr>
            <a:endParaRPr/>
          </a:p>
        </p:txBody>
      </p:sp>
      <p:sp>
        <p:nvSpPr>
          <p:cNvPr id="70" name="Title Text"/>
          <p:cNvSpPr txBox="1">
            <a:spLocks noGrp="1"/>
          </p:cNvSpPr>
          <p:nvPr>
            <p:ph type="title"/>
          </p:nvPr>
        </p:nvSpPr>
        <p:spPr>
          <a:xfrm>
            <a:off x="393763" y="157789"/>
            <a:ext cx="3264196" cy="1932378"/>
          </a:xfrm>
          <a:prstGeom prst="rect">
            <a:avLst/>
          </a:prstGeom>
        </p:spPr>
        <p:txBody>
          <a:bodyPr rtlCol="1"/>
          <a:lstStyle/>
          <a:p>
            <a:pPr rtl="1"/>
            <a:r>
              <a:t>Title Text</a:t>
            </a:r>
          </a:p>
        </p:txBody>
      </p:sp>
      <p:sp>
        <p:nvSpPr>
          <p:cNvPr id="71"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994305A5-12B4-E3B2-BB8D-B01F3A481D9F}"/>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1"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82"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83"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8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Source Sans Pro Regular"/>
                <a:ea typeface="Source Sans Pro Regular"/>
                <a:cs typeface="Source Sans Pro Regular"/>
                <a:sym typeface="Source Sans Pro Regular"/>
              </a:defRPr>
            </a:pPr>
            <a:endParaRPr/>
          </a:p>
        </p:txBody>
      </p:sp>
      <p:sp>
        <p:nvSpPr>
          <p:cNvPr id="85" name="Title Text"/>
          <p:cNvSpPr txBox="1">
            <a:spLocks noGrp="1"/>
          </p:cNvSpPr>
          <p:nvPr>
            <p:ph type="title"/>
          </p:nvPr>
        </p:nvSpPr>
        <p:spPr>
          <a:xfrm>
            <a:off x="393763" y="157789"/>
            <a:ext cx="3264196" cy="1932378"/>
          </a:xfrm>
          <a:prstGeom prst="rect">
            <a:avLst/>
          </a:prstGeom>
        </p:spPr>
        <p:txBody>
          <a:bodyPr rtlCol="1"/>
          <a:lstStyle/>
          <a:p>
            <a:pPr rtl="1"/>
            <a:r>
              <a:t>Title Text</a:t>
            </a:r>
          </a:p>
        </p:txBody>
      </p:sp>
      <p:sp>
        <p:nvSpPr>
          <p:cNvPr id="86"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87" name="Rounded Rectangle 7"/>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2" name="Slide Number">
            <a:extLst>
              <a:ext uri="{FF2B5EF4-FFF2-40B4-BE49-F238E27FC236}">
                <a16:creationId xmlns:a16="http://schemas.microsoft.com/office/drawing/2014/main" id="{93A6C4FC-66C9-A9E6-0E31-EF4077EF69F2}"/>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97"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98"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99"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100" name="TextBox 4"/>
          <p:cNvSpPr txBox="1"/>
          <p:nvPr/>
        </p:nvSpPr>
        <p:spPr>
          <a:xfrm>
            <a:off x="403462" y="669120"/>
            <a:ext cx="335560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a:p>
        </p:txBody>
      </p:sp>
      <p:sp>
        <p:nvSpPr>
          <p:cNvPr id="101" name="Rounded Rectangle 5"/>
          <p:cNvSpPr/>
          <p:nvPr/>
        </p:nvSpPr>
        <p:spPr>
          <a:xfrm flipV="1">
            <a:off x="389002" y="1332435"/>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10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Source Sans Pro Regular"/>
                <a:ea typeface="Source Sans Pro Regular"/>
                <a:cs typeface="Source Sans Pro Regular"/>
                <a:sym typeface="Source Sans Pro Regular"/>
              </a:defRPr>
            </a:pPr>
            <a:endParaRPr/>
          </a:p>
        </p:txBody>
      </p:sp>
      <p:sp>
        <p:nvSpPr>
          <p:cNvPr id="103"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897E0D4-0646-BCAA-997C-F6263A0DBDED}"/>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13"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14"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15"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116" name="Rounded Rectangle 4"/>
          <p:cNvSpPr/>
          <p:nvPr/>
        </p:nvSpPr>
        <p:spPr>
          <a:xfrm flipV="1">
            <a:off x="389002" y="1779937"/>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117" name="TextBox 5"/>
          <p:cNvSpPr txBox="1"/>
          <p:nvPr/>
        </p:nvSpPr>
        <p:spPr>
          <a:xfrm>
            <a:off x="403462" y="668222"/>
            <a:ext cx="280302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a:p>
        </p:txBody>
      </p:sp>
      <p:sp>
        <p:nvSpPr>
          <p:cNvPr id="11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Source Sans Pro Regular"/>
                <a:ea typeface="Source Sans Pro Regular"/>
                <a:cs typeface="Source Sans Pro Regular"/>
                <a:sym typeface="Source Sans Pro Regular"/>
              </a:defRPr>
            </a:pPr>
            <a:endParaRPr/>
          </a:p>
        </p:txBody>
      </p:sp>
      <p:sp>
        <p:nvSpPr>
          <p:cNvPr id="119"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3695464-C5C0-E1EA-FD5B-1C7D233ECA97}"/>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2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29"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30"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31"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132" name="Rounded Rectangle 4"/>
          <p:cNvSpPr/>
          <p:nvPr/>
        </p:nvSpPr>
        <p:spPr>
          <a:xfrm flipV="1">
            <a:off x="388996" y="2237882"/>
            <a:ext cx="2029084" cy="8622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133" name="TextBox 6"/>
          <p:cNvSpPr txBox="1"/>
          <p:nvPr/>
        </p:nvSpPr>
        <p:spPr>
          <a:xfrm>
            <a:off x="403462" y="668223"/>
            <a:ext cx="280302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a:p>
        </p:txBody>
      </p:sp>
      <p:sp>
        <p:nvSpPr>
          <p:cNvPr id="13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Source Sans Pro Regular"/>
                <a:ea typeface="Source Sans Pro Regular"/>
                <a:cs typeface="Source Sans Pro Regular"/>
                <a:sym typeface="Source Sans Pro Regular"/>
              </a:defRPr>
            </a:pPr>
            <a:endParaRPr/>
          </a:p>
        </p:txBody>
      </p:sp>
      <p:sp>
        <p:nvSpPr>
          <p:cNvPr id="135"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48CF271-BDD2-888D-4F85-28A89516CCFD}"/>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4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45"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46"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47"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148"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149" name="TextBox 6"/>
          <p:cNvSpPr txBox="1"/>
          <p:nvPr/>
        </p:nvSpPr>
        <p:spPr>
          <a:xfrm>
            <a:off x="403462" y="668215"/>
            <a:ext cx="2294023"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defRPr sz="3200">
                <a:solidFill>
                  <a:srgbClr val="FFFFFF"/>
                </a:solidFill>
                <a:latin typeface="Source Sans Pro Bold"/>
                <a:ea typeface="Source Sans Pro Bold"/>
                <a:cs typeface="Source Sans Pro Bold"/>
                <a:sym typeface="Source Sans Pro Bold"/>
              </a:defRPr>
            </a:pPr>
            <a:endParaRPr lang="ar" sz="2400" b="1"/>
          </a:p>
        </p:txBody>
      </p:sp>
      <p:sp>
        <p:nvSpPr>
          <p:cNvPr id="15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Source Sans Pro Regular"/>
                <a:ea typeface="Source Sans Pro Regular"/>
                <a:cs typeface="Source Sans Pro Regular"/>
                <a:sym typeface="Source Sans Pro Regular"/>
              </a:defRPr>
            </a:pPr>
            <a:endParaRPr/>
          </a:p>
        </p:txBody>
      </p:sp>
      <p:sp>
        <p:nvSpPr>
          <p:cNvPr id="151"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814B5117-0DB7-958B-FD59-A3763E2ED688}"/>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2"/>
          <a:stretch>
            <a:fillRect/>
          </a:stretch>
        </p:blipFill>
        <p:spPr>
          <a:xfrm>
            <a:off x="74344" y="6310303"/>
            <a:ext cx="1548718" cy="474296"/>
          </a:xfrm>
          <a:prstGeom prst="rect">
            <a:avLst/>
          </a:prstGeom>
          <a:ln w="12700">
            <a:miter lim="400000"/>
          </a:ln>
        </p:spPr>
      </p:pic>
      <p:sp>
        <p:nvSpPr>
          <p:cNvPr id="5" name="Slide Number"/>
          <p:cNvSpPr txBox="1">
            <a:spLocks noGrp="1"/>
          </p:cNvSpPr>
          <p:nvPr>
            <p:ph type="sldNum" sz="quarter" idx="2"/>
          </p:nvPr>
        </p:nvSpPr>
        <p:spPr>
          <a:xfrm>
            <a:off x="11480800" y="6330332"/>
            <a:ext cx="230378" cy="256541"/>
          </a:xfrm>
          <a:prstGeom prst="rect">
            <a:avLst/>
          </a:prstGeom>
          <a:ln w="12700">
            <a:miter lim="400000"/>
          </a:ln>
        </p:spPr>
        <p:txBody>
          <a:bodyPr wrap="none" lIns="45719" rIns="45719" rtlCol="1">
            <a:spAutoFit/>
          </a:bodyPr>
          <a:lstStyle>
            <a:lvl1pPr algn="r" rtl="1">
              <a:defRPr sz="1000">
                <a:solidFill>
                  <a:srgbClr val="FFFFFF"/>
                </a:solidFill>
                <a:latin typeface="Source Sans Pro Regular"/>
                <a:ea typeface="Source Sans Pro Regular"/>
                <a:cs typeface="Source Sans Pro Regular"/>
                <a:sym typeface="Source Sans Pro Regular"/>
              </a:defRPr>
            </a:lvl1pPr>
          </a:lstStyle>
          <a:p>
            <a:pPr rtl="1"/>
            <a:fld id="{86CB4B4D-7CA3-9044-876B-883B54F8677D}" type="slidenum">
              <a:t>‹#›</a:t>
            </a:fld>
            <a:endParaRPr/>
          </a:p>
        </p:txBody>
      </p:sp>
      <p:sp>
        <p:nvSpPr>
          <p:cNvPr id="6" name="Subtitle 5"/>
          <p:cNvSpPr txBox="1"/>
          <p:nvPr/>
        </p:nvSpPr>
        <p:spPr>
          <a:xfrm>
            <a:off x="8122919" y="6477000"/>
            <a:ext cx="3794759" cy="23114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7" name="Subtitle 5"/>
          <p:cNvSpPr txBox="1"/>
          <p:nvPr/>
        </p:nvSpPr>
        <p:spPr>
          <a:xfrm>
            <a:off x="8122919" y="6621060"/>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A5.1 OHS</a:t>
            </a:r>
          </a:p>
        </p:txBody>
      </p:sp>
      <p:sp>
        <p:nvSpPr>
          <p:cNvPr id="8"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2"/>
            <a:ext cx="3721503"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b="1"/>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rtl="1"/>
            <a:r>
              <a:t>Title Text</a:t>
            </a:r>
          </a:p>
        </p:txBody>
      </p:sp>
      <p:sp>
        <p:nvSpPr>
          <p:cNvPr id="11"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2" name="Slide Number">
            <a:extLst>
              <a:ext uri="{FF2B5EF4-FFF2-40B4-BE49-F238E27FC236}">
                <a16:creationId xmlns:a16="http://schemas.microsoft.com/office/drawing/2014/main" id="{D8F12A01-F636-2305-95F1-962C4A1F3739}"/>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2"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54248" marR="0" indent="-54248"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170493" marR="0" indent="-61997"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289322" marR="0" indent="-72330"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397818" marR="0" indent="-72330"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506313" marR="0" indent="-72330"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867966" marR="0" indent="-325488"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976462" marR="0" indent="-325487"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084958" marR="0" indent="-325487"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193454" marR="0" indent="-325488"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a:t>
            </a:fld>
            <a:endParaRPr/>
          </a:p>
        </p:txBody>
      </p:sp>
      <p:sp>
        <p:nvSpPr>
          <p:cNvPr id="277" name="Title 5"/>
          <p:cNvSpPr txBox="1">
            <a:spLocks noGrp="1"/>
          </p:cNvSpPr>
          <p:nvPr>
            <p:ph type="title"/>
          </p:nvPr>
        </p:nvSpPr>
        <p:spPr>
          <a:xfrm>
            <a:off x="517797" y="1587565"/>
            <a:ext cx="4418456" cy="2440667"/>
          </a:xfrm>
          <a:prstGeom prst="rect">
            <a:avLst/>
          </a:prstGeom>
        </p:spPr>
        <p:txBody>
          <a:bodyPr rtlCol="1"/>
          <a:lstStyle/>
          <a:p>
            <a:pPr rtl="1">
              <a:defRPr sz="3200"/>
            </a:pPr>
            <a:r>
              <a:rPr lang="ar" b="1">
                <a:latin typeface="Sakkal Majalla" panose="02000000000000000000" pitchFamily="2" charset="-78"/>
                <a:cs typeface="Sakkal Majalla" panose="02000000000000000000" pitchFamily="2" charset="-78"/>
              </a:rPr>
              <a:t>الصحة </a:t>
            </a:r>
            <a:br>
              <a:rPr b="1">
                <a:latin typeface="Sakkal Majalla" panose="02000000000000000000" pitchFamily="2" charset="-78"/>
                <a:cs typeface="Sakkal Majalla" panose="02000000000000000000" pitchFamily="2" charset="-78"/>
              </a:rPr>
            </a:br>
            <a:r>
              <a:rPr lang="ar" b="1">
                <a:latin typeface="Sakkal Majalla" panose="02000000000000000000" pitchFamily="2" charset="-78"/>
                <a:cs typeface="Sakkal Majalla" panose="02000000000000000000" pitchFamily="2" charset="-78"/>
              </a:rPr>
              <a:t>والسلامة المهنية </a:t>
            </a:r>
            <a:br>
              <a:rPr b="1">
                <a:latin typeface="Sakkal Majalla" panose="02000000000000000000" pitchFamily="2" charset="-78"/>
                <a:cs typeface="Sakkal Majalla" panose="02000000000000000000" pitchFamily="2" charset="-78"/>
              </a:rPr>
            </a:br>
            <a:r>
              <a:rPr lang="ar" b="1">
                <a:latin typeface="Sakkal Majalla" panose="02000000000000000000" pitchFamily="2" charset="-78"/>
                <a:cs typeface="Sakkal Majalla" panose="02000000000000000000" pitchFamily="2" charset="-78"/>
              </a:rPr>
              <a:t>تمارين قائمة على سيناريوهات </a:t>
            </a:r>
            <a:br>
              <a:rPr b="1">
                <a:latin typeface="Sakkal Majalla" panose="02000000000000000000" pitchFamily="2" charset="-78"/>
                <a:cs typeface="Sakkal Majalla" panose="02000000000000000000" pitchFamily="2" charset="-78"/>
              </a:rPr>
            </a:br>
            <a:endParaRPr b="1">
              <a:latin typeface="Sakkal Majalla" panose="02000000000000000000" pitchFamily="2" charset="-78"/>
              <a:cs typeface="Sakkal Majalla" panose="02000000000000000000" pitchFamily="2" charset="-78"/>
            </a:endParaRPr>
          </a:p>
        </p:txBody>
      </p:sp>
      <p:sp>
        <p:nvSpPr>
          <p:cNvPr id="278" name="TextBox 8"/>
          <p:cNvSpPr txBox="1"/>
          <p:nvPr/>
        </p:nvSpPr>
        <p:spPr>
          <a:xfrm>
            <a:off x="-52475" y="979810"/>
            <a:ext cx="6055361" cy="6463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sz="3600" b="1">
                <a:latin typeface="Sakkal Majalla" panose="02000000000000000000" pitchFamily="2" charset="-78"/>
                <a:cs typeface="Sakkal Majalla" panose="02000000000000000000" pitchFamily="2" charset="-78"/>
              </a:rPr>
              <a:t>A5.1b</a:t>
            </a:r>
            <a:endParaRPr lang="ar" sz="3600" b="1">
              <a:latin typeface="Sakkal Majalla" panose="02000000000000000000" pitchFamily="2" charset="-78"/>
              <a:cs typeface="Sakkal Majalla" panose="02000000000000000000" pitchFamily="2" charset="-78"/>
            </a:endParaRPr>
          </a:p>
        </p:txBody>
      </p:sp>
      <p:sp>
        <p:nvSpPr>
          <p:cNvPr id="279" name="Text Placeholder 10"/>
          <p:cNvSpPr txBox="1">
            <a:spLocks noGrp="1"/>
          </p:cNvSpPr>
          <p:nvPr>
            <p:ph type="body" sz="quarter" idx="1"/>
          </p:nvPr>
        </p:nvSpPr>
        <p:spPr>
          <a:xfrm>
            <a:off x="5915291" y="3530793"/>
            <a:ext cx="3886199" cy="672469"/>
          </a:xfrm>
          <a:prstGeom prst="rect">
            <a:avLst/>
          </a:prstGeom>
        </p:spPr>
        <p:txBody>
          <a:bodyPr rtlCol="1">
            <a:normAutofit/>
          </a:bodyPr>
          <a:lstStyle>
            <a:lvl1pPr marL="0" indent="0" algn="r" rtl="1">
              <a:buSzTx/>
              <a:buNone/>
              <a:defRPr sz="3200" b="1">
                <a:solidFill>
                  <a:srgbClr val="002060"/>
                </a:solidFill>
                <a:latin typeface="Arial"/>
                <a:ea typeface="Arial"/>
                <a:cs typeface="Arial"/>
                <a:sym typeface="Arial"/>
              </a:defRPr>
            </a:lvl1pPr>
          </a:lstStyle>
          <a:p>
            <a:pPr rtl="1"/>
            <a:r>
              <a:rPr lang="ar" sz="2800" b="0">
                <a:latin typeface="Sakkal Majalla" panose="02000000000000000000" pitchFamily="2" charset="-78"/>
                <a:cs typeface="Sakkal Majalla" panose="02000000000000000000" pitchFamily="2" charset="-78"/>
              </a:rPr>
              <a:t>المدة الزمنية: 30 - 45 دقيقة</a:t>
            </a:r>
          </a:p>
        </p:txBody>
      </p:sp>
      <p:sp>
        <p:nvSpPr>
          <p:cNvPr id="2" name="TextBox 7">
            <a:extLst>
              <a:ext uri="{FF2B5EF4-FFF2-40B4-BE49-F238E27FC236}">
                <a16:creationId xmlns:a16="http://schemas.microsoft.com/office/drawing/2014/main" id="{F6032540-47CC-2F6B-4971-501F3C935A11}"/>
              </a:ext>
            </a:extLst>
          </p:cNvPr>
          <p:cNvSpPr txBox="1"/>
          <p:nvPr/>
        </p:nvSpPr>
        <p:spPr>
          <a:xfrm>
            <a:off x="642174" y="3833930"/>
            <a:ext cx="2150187" cy="36933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ar" sz="1800">
                <a:latin typeface="Sakkal Majalla" panose="02000000000000000000" pitchFamily="2" charset="-78"/>
                <a:cs typeface="Sakkal Majalla" panose="02000000000000000000" pitchFamily="2" charset="-78"/>
              </a:rPr>
              <a:t>اسم المتحدث</a:t>
            </a:r>
            <a:endParaRPr sz="180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10</a:t>
            </a:fld>
            <a:endParaRPr/>
          </a:p>
        </p:txBody>
      </p:sp>
      <p:sp>
        <p:nvSpPr>
          <p:cNvPr id="327" name="Title 3"/>
          <p:cNvSpPr txBox="1">
            <a:spLocks noGrp="1"/>
          </p:cNvSpPr>
          <p:nvPr>
            <p:ph type="title"/>
          </p:nvPr>
        </p:nvSpPr>
        <p:spPr>
          <a:xfrm>
            <a:off x="404541" y="380999"/>
            <a:ext cx="2633627" cy="1932378"/>
          </a:xfrm>
          <a:prstGeom prst="rect">
            <a:avLst/>
          </a:prstGeom>
        </p:spPr>
        <p:txBody>
          <a:bodyPr rtlCol="1"/>
          <a:lstStyle/>
          <a:p>
            <a:pPr rtl="1">
              <a:defRPr sz="3200"/>
            </a:pPr>
            <a:r>
              <a:rPr lang="ar" b="1">
                <a:latin typeface="Sakkal Majalla" panose="02000000000000000000" pitchFamily="2" charset="-78"/>
                <a:cs typeface="Sakkal Majalla" panose="02000000000000000000" pitchFamily="2" charset="-78"/>
              </a:rPr>
              <a:t>الأسئلة - السيناريو 2</a:t>
            </a:r>
            <a:br>
              <a:rPr b="1">
                <a:latin typeface="Sakkal Majalla" panose="02000000000000000000" pitchFamily="2" charset="-78"/>
                <a:cs typeface="Sakkal Majalla" panose="02000000000000000000" pitchFamily="2" charset="-78"/>
              </a:rPr>
            </a:br>
            <a:endParaRPr b="1">
              <a:latin typeface="Sakkal Majalla" panose="02000000000000000000" pitchFamily="2" charset="-78"/>
              <a:cs typeface="Sakkal Majalla" panose="02000000000000000000" pitchFamily="2" charset="-78"/>
            </a:endParaRPr>
          </a:p>
        </p:txBody>
      </p:sp>
      <p:sp>
        <p:nvSpPr>
          <p:cNvPr id="328" name="Rectangle 3"/>
          <p:cNvSpPr txBox="1">
            <a:spLocks noGrp="1"/>
          </p:cNvSpPr>
          <p:nvPr>
            <p:ph type="body" idx="1"/>
          </p:nvPr>
        </p:nvSpPr>
        <p:spPr>
          <a:xfrm>
            <a:off x="4119716" y="1676400"/>
            <a:ext cx="7637445" cy="4567084"/>
          </a:xfrm>
          <a:prstGeom prst="rect">
            <a:avLst/>
          </a:prstGeom>
        </p:spPr>
        <p:txBody>
          <a:bodyPr lIns="45687" tIns="45687" rIns="45687" bIns="45687" rtlCol="1" anchor="ctr"/>
          <a:lstStyle/>
          <a:p>
            <a:pPr marL="416052" indent="-416052" algn="just" defTabSz="197462" rtl="1">
              <a:spcBef>
                <a:spcPts val="500"/>
              </a:spcBef>
              <a:buFontTx/>
              <a:buAutoNum type="arabicPeriod"/>
              <a:defRPr sz="2184"/>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مصابًا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بها</a:t>
            </a:r>
            <a:r>
              <a:rPr>
                <a:latin typeface="Sakkal Majalla" panose="02000000000000000000" pitchFamily="2" charset="-78"/>
                <a:cs typeface="Sakkal Majalla" panose="02000000000000000000" pitchFamily="2" charset="-78"/>
              </a:rPr>
              <a:t>؟</a:t>
            </a:r>
          </a:p>
          <a:p>
            <a:pPr marL="416052" indent="-416052" algn="just" defTabSz="197462" rtl="1">
              <a:spcBef>
                <a:spcPts val="500"/>
              </a:spcBef>
              <a:buFontTx/>
              <a:buAutoNum type="arabicPeriod"/>
              <a:defRPr sz="2184"/>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الخطر</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تقترن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a:t>
            </a:r>
            <a:r>
              <a:rPr>
                <a:latin typeface="Sakkal Majalla" panose="02000000000000000000" pitchFamily="2" charset="-78"/>
                <a:cs typeface="Sakkal Majalla" panose="02000000000000000000" pitchFamily="2" charset="-78"/>
              </a:rPr>
              <a:t>؟</a:t>
            </a:r>
          </a:p>
          <a:p>
            <a:pPr marL="416052" indent="-416052" algn="just" defTabSz="197462" rtl="1">
              <a:spcBef>
                <a:spcPts val="500"/>
              </a:spcBef>
              <a:buFontTx/>
              <a:buAutoNum type="arabicPeriod"/>
              <a:defRPr sz="2184"/>
            </a:pPr>
            <a:r>
              <a:rPr err="1">
                <a:latin typeface="Sakkal Majalla" panose="02000000000000000000" pitchFamily="2" charset="-78"/>
                <a:cs typeface="Sakkal Majalla" panose="02000000000000000000" pitchFamily="2" charset="-78"/>
              </a:rPr>
              <a:t>اذكر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المحتملة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ينتقل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بها</a:t>
            </a:r>
            <a:r>
              <a:rPr>
                <a:latin typeface="Sakkal Majalla" panose="02000000000000000000" pitchFamily="2" charset="-78"/>
                <a:cs typeface="Sakkal Majalla" panose="02000000000000000000" pitchFamily="2" charset="-78"/>
              </a:rPr>
              <a:t> الم</a:t>
            </a:r>
            <a:r>
              <a:rPr lang="ar-EG">
                <a:latin typeface="Sakkal Majalla" panose="02000000000000000000" pitchFamily="2" charset="-78"/>
                <a:cs typeface="Sakkal Majalla" panose="02000000000000000000" pitchFamily="2" charset="-78"/>
              </a:rPr>
              <a:t>م</a:t>
            </a:r>
            <a:r>
              <a:rPr>
                <a:latin typeface="Sakkal Majalla" panose="02000000000000000000" pitchFamily="2" charset="-78"/>
                <a:cs typeface="Sakkal Majalla" panose="02000000000000000000" pitchFamily="2" charset="-78"/>
              </a:rPr>
              <a:t>رض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والذين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تتنقل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إليهم</a:t>
            </a:r>
            <a:r>
              <a:rPr>
                <a:latin typeface="Sakkal Majalla" panose="02000000000000000000" pitchFamily="2" charset="-78"/>
                <a:cs typeface="Sakkal Majalla" panose="02000000000000000000" pitchFamily="2" charset="-78"/>
              </a:rPr>
              <a:t> العدوى</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416052" indent="-416052" algn="just" defTabSz="197462" rtl="1">
              <a:spcBef>
                <a:spcPts val="500"/>
              </a:spcBef>
              <a:buFontTx/>
              <a:buAutoNum type="arabicPeriod"/>
              <a:defRPr sz="2184"/>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التدابير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اتخاذها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البيئة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منطقة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الاستقبال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ومركز</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الرعاية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وغيرهما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لمنع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انتشار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العدوى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المطار</a:t>
            </a:r>
            <a:r>
              <a:rPr>
                <a:latin typeface="Sakkal Majalla" panose="02000000000000000000" pitchFamily="2" charset="-78"/>
                <a:cs typeface="Sakkal Majalla" panose="02000000000000000000" pitchFamily="2" charset="-78"/>
              </a:rPr>
              <a:t>؟</a:t>
            </a:r>
          </a:p>
          <a:p>
            <a:pPr marL="416052" indent="-416052" algn="just" defTabSz="197462" rtl="1">
              <a:spcBef>
                <a:spcPts val="500"/>
              </a:spcBef>
              <a:buFontTx/>
              <a:buAutoNum type="arabicPeriod"/>
              <a:defRPr sz="2184"/>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الاحتياطات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يتخذها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المطار</a:t>
            </a:r>
            <a:r>
              <a:rPr lang="ar-EG">
                <a:latin typeface="Sakkal Majalla" panose="02000000000000000000" pitchFamily="2" charset="-78"/>
                <a:cs typeface="Sakkal Majalla" panose="02000000000000000000" pitchFamily="2" charset="-78"/>
              </a:rPr>
              <a:t> 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أنفسهم</a:t>
            </a:r>
            <a:r>
              <a:rPr>
                <a:latin typeface="Sakkal Majalla" panose="02000000000000000000" pitchFamily="2" charset="-78"/>
                <a:cs typeface="Sakkal Majalla" panose="02000000000000000000" pitchFamily="2" charset="-78"/>
              </a:rPr>
              <a:t>؟</a:t>
            </a:r>
          </a:p>
          <a:p>
            <a:pPr marL="0" indent="0" algn="just" defTabSz="197462" rtl="1">
              <a:spcBef>
                <a:spcPts val="500"/>
              </a:spcBef>
              <a:buSzTx/>
              <a:buNone/>
              <a:defRPr sz="2184"/>
            </a:pPr>
            <a:endParaRPr>
              <a:latin typeface="Sakkal Majalla" panose="02000000000000000000" pitchFamily="2" charset="-78"/>
              <a:cs typeface="Sakkal Majalla" panose="02000000000000000000" pitchFamily="2" charset="-78"/>
            </a:endParaRPr>
          </a:p>
        </p:txBody>
      </p:sp>
      <p:sp>
        <p:nvSpPr>
          <p:cNvPr id="329" name="Rounded Rectangle 4"/>
          <p:cNvSpPr/>
          <p:nvPr/>
        </p:nvSpPr>
        <p:spPr>
          <a:xfrm>
            <a:off x="442182" y="1676400"/>
            <a:ext cx="2148618" cy="76201"/>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28">
                                            <p:bg/>
                                          </p:spTgt>
                                        </p:tgtEl>
                                        <p:attrNameLst>
                                          <p:attrName>style.visibility</p:attrName>
                                        </p:attrNameLst>
                                      </p:cBhvr>
                                      <p:to>
                                        <p:strVal val="visible"/>
                                      </p:to>
                                    </p:set>
                                    <p:animEffect transition="in" filter="fade">
                                      <p:cBhvr>
                                        <p:cTn id="7" dur="500"/>
                                        <p:tgtEl>
                                          <p:spTgt spid="328">
                                            <p:bg/>
                                          </p:spTgt>
                                        </p:tgtEl>
                                      </p:cBhvr>
                                    </p:animEffect>
                                  </p:childTnLst>
                                </p:cTn>
                              </p:par>
                            </p:childTnLst>
                          </p:cTn>
                        </p:par>
                        <p:par>
                          <p:cTn id="8" fill="hold">
                            <p:stCondLst>
                              <p:cond delay="500"/>
                            </p:stCondLst>
                            <p:childTnLst>
                              <p:par>
                                <p:cTn id="9" presetID="10" presetClass="entr" fill="hold" grpId="0" nodeType="afterEffect">
                                  <p:stCondLst>
                                    <p:cond delay="0"/>
                                  </p:stCondLst>
                                  <p:iterate>
                                    <p:tmAbs val="0"/>
                                  </p:iterate>
                                  <p:childTnLst>
                                    <p:set>
                                      <p:cBhvr>
                                        <p:cTn id="10" fill="hold"/>
                                        <p:tgtEl>
                                          <p:spTgt spid="328">
                                            <p:txEl>
                                              <p:pRg st="0" end="0"/>
                                            </p:txEl>
                                          </p:spTgt>
                                        </p:tgtEl>
                                        <p:attrNameLst>
                                          <p:attrName>style.visibility</p:attrName>
                                        </p:attrNameLst>
                                      </p:cBhvr>
                                      <p:to>
                                        <p:strVal val="visible"/>
                                      </p:to>
                                    </p:set>
                                    <p:animEffect transition="in" filter="fade">
                                      <p:cBhvr>
                                        <p:cTn id="11" dur="500"/>
                                        <p:tgtEl>
                                          <p:spTgt spid="328">
                                            <p:txEl>
                                              <p:pRg st="0" end="0"/>
                                            </p:txEl>
                                          </p:spTgt>
                                        </p:tgtEl>
                                      </p:cBhvr>
                                    </p:animEffect>
                                  </p:childTnLst>
                                </p:cTn>
                              </p:par>
                            </p:childTnLst>
                          </p:cTn>
                        </p:par>
                        <p:par>
                          <p:cTn id="12" fill="hold">
                            <p:stCondLst>
                              <p:cond delay="1000"/>
                            </p:stCondLst>
                            <p:childTnLst>
                              <p:par>
                                <p:cTn id="13" presetID="10" presetClass="entr" fill="hold" grpId="0" nodeType="afterEffect">
                                  <p:stCondLst>
                                    <p:cond delay="0"/>
                                  </p:stCondLst>
                                  <p:iterate>
                                    <p:tmAbs val="0"/>
                                  </p:iterate>
                                  <p:childTnLst>
                                    <p:set>
                                      <p:cBhvr>
                                        <p:cTn id="14" fill="hold"/>
                                        <p:tgtEl>
                                          <p:spTgt spid="328">
                                            <p:txEl>
                                              <p:pRg st="1" end="1"/>
                                            </p:txEl>
                                          </p:spTgt>
                                        </p:tgtEl>
                                        <p:attrNameLst>
                                          <p:attrName>style.visibility</p:attrName>
                                        </p:attrNameLst>
                                      </p:cBhvr>
                                      <p:to>
                                        <p:strVal val="visible"/>
                                      </p:to>
                                    </p:set>
                                    <p:animEffect transition="in" filter="fade">
                                      <p:cBhvr>
                                        <p:cTn id="15" dur="500"/>
                                        <p:tgtEl>
                                          <p:spTgt spid="328">
                                            <p:txEl>
                                              <p:pRg st="1" end="1"/>
                                            </p:txEl>
                                          </p:spTgt>
                                        </p:tgtEl>
                                      </p:cBhvr>
                                    </p:animEffect>
                                  </p:childTnLst>
                                </p:cTn>
                              </p:par>
                            </p:childTnLst>
                          </p:cTn>
                        </p:par>
                        <p:par>
                          <p:cTn id="16" fill="hold">
                            <p:stCondLst>
                              <p:cond delay="1500"/>
                            </p:stCondLst>
                            <p:childTnLst>
                              <p:par>
                                <p:cTn id="17" presetID="10" presetClass="entr" fill="hold" grpId="0" nodeType="afterEffect">
                                  <p:stCondLst>
                                    <p:cond delay="0"/>
                                  </p:stCondLst>
                                  <p:iterate>
                                    <p:tmAbs val="0"/>
                                  </p:iterate>
                                  <p:childTnLst>
                                    <p:set>
                                      <p:cBhvr>
                                        <p:cTn id="18" fill="hold"/>
                                        <p:tgtEl>
                                          <p:spTgt spid="328">
                                            <p:txEl>
                                              <p:pRg st="2" end="2"/>
                                            </p:txEl>
                                          </p:spTgt>
                                        </p:tgtEl>
                                        <p:attrNameLst>
                                          <p:attrName>style.visibility</p:attrName>
                                        </p:attrNameLst>
                                      </p:cBhvr>
                                      <p:to>
                                        <p:strVal val="visible"/>
                                      </p:to>
                                    </p:set>
                                    <p:animEffect transition="in" filter="fade">
                                      <p:cBhvr>
                                        <p:cTn id="19" dur="500"/>
                                        <p:tgtEl>
                                          <p:spTgt spid="328">
                                            <p:txEl>
                                              <p:pRg st="2" end="2"/>
                                            </p:txEl>
                                          </p:spTgt>
                                        </p:tgtEl>
                                      </p:cBhvr>
                                    </p:animEffect>
                                  </p:childTnLst>
                                </p:cTn>
                              </p:par>
                            </p:childTnLst>
                          </p:cTn>
                        </p:par>
                        <p:par>
                          <p:cTn id="20" fill="hold">
                            <p:stCondLst>
                              <p:cond delay="2000"/>
                            </p:stCondLst>
                            <p:childTnLst>
                              <p:par>
                                <p:cTn id="21" presetID="10" presetClass="entr" fill="hold" grpId="0" nodeType="afterEffect">
                                  <p:stCondLst>
                                    <p:cond delay="0"/>
                                  </p:stCondLst>
                                  <p:iterate>
                                    <p:tmAbs val="0"/>
                                  </p:iterate>
                                  <p:childTnLst>
                                    <p:set>
                                      <p:cBhvr>
                                        <p:cTn id="22" fill="hold"/>
                                        <p:tgtEl>
                                          <p:spTgt spid="328">
                                            <p:txEl>
                                              <p:pRg st="3" end="3"/>
                                            </p:txEl>
                                          </p:spTgt>
                                        </p:tgtEl>
                                        <p:attrNameLst>
                                          <p:attrName>style.visibility</p:attrName>
                                        </p:attrNameLst>
                                      </p:cBhvr>
                                      <p:to>
                                        <p:strVal val="visible"/>
                                      </p:to>
                                    </p:set>
                                    <p:animEffect transition="in" filter="fade">
                                      <p:cBhvr>
                                        <p:cTn id="23" dur="500"/>
                                        <p:tgtEl>
                                          <p:spTgt spid="328">
                                            <p:txEl>
                                              <p:pRg st="3" end="3"/>
                                            </p:txEl>
                                          </p:spTgt>
                                        </p:tgtEl>
                                      </p:cBhvr>
                                    </p:animEffect>
                                  </p:childTnLst>
                                </p:cTn>
                              </p:par>
                            </p:childTnLst>
                          </p:cTn>
                        </p:par>
                        <p:par>
                          <p:cTn id="24" fill="hold">
                            <p:stCondLst>
                              <p:cond delay="2500"/>
                            </p:stCondLst>
                            <p:childTnLst>
                              <p:par>
                                <p:cTn id="25" presetID="10" presetClass="entr" fill="hold" grpId="0" nodeType="afterEffect">
                                  <p:stCondLst>
                                    <p:cond delay="0"/>
                                  </p:stCondLst>
                                  <p:iterate>
                                    <p:tmAbs val="0"/>
                                  </p:iterate>
                                  <p:childTnLst>
                                    <p:set>
                                      <p:cBhvr>
                                        <p:cTn id="26" fill="hold"/>
                                        <p:tgtEl>
                                          <p:spTgt spid="328">
                                            <p:txEl>
                                              <p:pRg st="4" end="4"/>
                                            </p:txEl>
                                          </p:spTgt>
                                        </p:tgtEl>
                                        <p:attrNameLst>
                                          <p:attrName>style.visibility</p:attrName>
                                        </p:attrNameLst>
                                      </p:cBhvr>
                                      <p:to>
                                        <p:strVal val="visible"/>
                                      </p:to>
                                    </p:set>
                                    <p:animEffect transition="in" filter="fade">
                                      <p:cBhvr>
                                        <p:cTn id="27" dur="500"/>
                                        <p:tgtEl>
                                          <p:spTgt spid="32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 grpId="0" build="p"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11</a:t>
            </a:fld>
            <a:endParaRPr/>
          </a:p>
        </p:txBody>
      </p:sp>
      <p:sp>
        <p:nvSpPr>
          <p:cNvPr id="332" name="Rectangle 4"/>
          <p:cNvSpPr txBox="1">
            <a:spLocks noGrp="1"/>
          </p:cNvSpPr>
          <p:nvPr>
            <p:ph type="title"/>
          </p:nvPr>
        </p:nvSpPr>
        <p:spPr>
          <a:xfrm>
            <a:off x="393763" y="420219"/>
            <a:ext cx="3264196" cy="1120650"/>
          </a:xfrm>
          <a:prstGeom prst="rect">
            <a:avLst/>
          </a:prstGeom>
        </p:spPr>
        <p:txBody>
          <a:bodyPr lIns="44418" tIns="44418" rIns="44418" bIns="44418" rtlCol="1"/>
          <a:lstStyle>
            <a:lvl1pPr algn="r" rtl="1">
              <a:defRPr sz="3200"/>
            </a:lvl1pPr>
          </a:lstStyle>
          <a:p>
            <a:pPr rtl="1"/>
            <a:r>
              <a:rPr lang="ar" b="1">
                <a:latin typeface="Sakkal Majalla" panose="02000000000000000000" pitchFamily="2" charset="-78"/>
                <a:cs typeface="Sakkal Majalla" panose="02000000000000000000" pitchFamily="2" charset="-78"/>
              </a:rPr>
              <a:t>استخلاص المعلومات من السيناريو 2</a:t>
            </a:r>
          </a:p>
        </p:txBody>
      </p:sp>
      <p:sp>
        <p:nvSpPr>
          <p:cNvPr id="333" name="Rectangle 3"/>
          <p:cNvSpPr txBox="1">
            <a:spLocks noGrp="1"/>
          </p:cNvSpPr>
          <p:nvPr>
            <p:ph type="body" idx="1"/>
          </p:nvPr>
        </p:nvSpPr>
        <p:spPr>
          <a:xfrm>
            <a:off x="4268722" y="1270476"/>
            <a:ext cx="7529515" cy="4682808"/>
          </a:xfrm>
          <a:prstGeom prst="rect">
            <a:avLst/>
          </a:prstGeom>
        </p:spPr>
        <p:txBody>
          <a:bodyPr lIns="45687" tIns="45687" rIns="45687" bIns="45687" rtlCol="1">
            <a:normAutofit/>
          </a:bodyPr>
          <a:lstStyle/>
          <a:p>
            <a:pPr marL="0" indent="0" rtl="1">
              <a:buClrTx/>
              <a:buSzTx/>
              <a:buFontTx/>
              <a:buNone/>
              <a:defRPr>
                <a:solidFill>
                  <a:schemeClr val="accent3">
                    <a:lumOff val="-6274"/>
                  </a:schemeClr>
                </a:solidFill>
              </a:defRPr>
            </a:pPr>
            <a:r>
              <a:rPr lang="ar" b="1">
                <a:solidFill>
                  <a:srgbClr val="C00000"/>
                </a:solidFill>
                <a:latin typeface="Sakkal Majalla" panose="02000000000000000000" pitchFamily="2" charset="-78"/>
                <a:cs typeface="Sakkal Majalla" panose="02000000000000000000" pitchFamily="2" charset="-78"/>
              </a:rPr>
              <a:t>ضوابط الصحة والسلامة المهنية عند نقاط الدخول، والخروج، والمعابر</a:t>
            </a:r>
          </a:p>
          <a:p>
            <a:pPr marL="0" indent="0" rtl="1">
              <a:buClrTx/>
              <a:buSzTx/>
              <a:buFontTx/>
              <a:buNone/>
            </a:pPr>
            <a:r>
              <a:rPr lang="ar" b="1">
                <a:solidFill>
                  <a:srgbClr val="C00000"/>
                </a:solidFill>
                <a:latin typeface="Sakkal Majalla" panose="02000000000000000000" pitchFamily="2" charset="-78"/>
                <a:cs typeface="Sakkal Majalla" panose="02000000000000000000" pitchFamily="2" charset="-78"/>
              </a:rPr>
              <a:t>في المطارات والموان</a:t>
            </a:r>
            <a:r>
              <a:rPr lang="ar-EG" b="1">
                <a:solidFill>
                  <a:srgbClr val="C00000"/>
                </a:solidFill>
                <a:latin typeface="Sakkal Majalla" panose="02000000000000000000" pitchFamily="2" charset="-78"/>
                <a:cs typeface="Sakkal Majalla" panose="02000000000000000000" pitchFamily="2" charset="-78"/>
              </a:rPr>
              <a:t>ي</a:t>
            </a:r>
            <a:r>
              <a:rPr lang="ar" b="1">
                <a:solidFill>
                  <a:srgbClr val="C00000"/>
                </a:solidFill>
                <a:latin typeface="Sakkal Majalla" panose="02000000000000000000" pitchFamily="2" charset="-78"/>
                <a:cs typeface="Sakkal Majalla" panose="02000000000000000000" pitchFamily="2" charset="-78"/>
              </a:rPr>
              <a:t> البحرية: </a:t>
            </a:r>
            <a:r>
              <a:rPr>
                <a:latin typeface="Sakkal Majalla" panose="02000000000000000000" pitchFamily="2" charset="-78"/>
                <a:cs typeface="Sakkal Majalla" panose="02000000000000000000" pitchFamily="2" charset="-78"/>
              </a:rPr>
              <a:t> </a:t>
            </a:r>
          </a:p>
          <a:p>
            <a:pPr marL="0" indent="0" rtl="1">
              <a:buClrTx/>
              <a:buSzTx/>
              <a:buFontTx/>
              <a:buNone/>
            </a:pPr>
            <a:endParaRPr>
              <a:latin typeface="Sakkal Majalla" panose="02000000000000000000" pitchFamily="2" charset="-78"/>
              <a:cs typeface="Sakkal Majalla" panose="02000000000000000000" pitchFamily="2" charset="-78"/>
            </a:endParaRPr>
          </a:p>
          <a:p>
            <a:pPr marL="252000" indent="-252000" rtl="1">
              <a:spcBef>
                <a:spcPts val="0"/>
              </a:spcBef>
              <a:buClr>
                <a:srgbClr val="C00000"/>
              </a:buClr>
              <a:buSzTx/>
            </a:pPr>
            <a:r>
              <a:rPr err="1">
                <a:latin typeface="Sakkal Majalla" panose="02000000000000000000" pitchFamily="2" charset="-78"/>
                <a:cs typeface="Sakkal Majalla" panose="02000000000000000000" pitchFamily="2" charset="-78"/>
              </a:rPr>
              <a:t>يقدم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نقاط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الدخول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والخروج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المطارات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والموان</a:t>
            </a:r>
            <a:r>
              <a:rPr lang="ar-EG">
                <a:latin typeface="Sakkal Majalla" panose="02000000000000000000" pitchFamily="2" charset="-78"/>
                <a:cs typeface="Sakkal Majalla" panose="02000000000000000000" pitchFamily="2" charset="-78"/>
              </a:rPr>
              <a:t>ي </a:t>
            </a:r>
            <a:r>
              <a:rPr err="1">
                <a:latin typeface="Sakkal Majalla" panose="02000000000000000000" pitchFamily="2" charset="-78"/>
                <a:cs typeface="Sakkal Majalla" panose="02000000000000000000" pitchFamily="2" charset="-78"/>
              </a:rPr>
              <a:t>البحرية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والمعابر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البرية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مجموعةً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الخدمات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تشمل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فحص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الوثائق</a:t>
            </a:r>
            <a:r>
              <a:rPr>
                <a:latin typeface="Sakkal Majalla" panose="02000000000000000000" pitchFamily="2" charset="-78"/>
                <a:cs typeface="Sakkal Majalla" panose="02000000000000000000" pitchFamily="2" charset="-78"/>
              </a:rPr>
              <a:t>.</a:t>
            </a:r>
          </a:p>
          <a:p>
            <a:pPr marL="252000" indent="-252000" rtl="1">
              <a:spcBef>
                <a:spcPts val="0"/>
              </a:spcBef>
              <a:buClr>
                <a:srgbClr val="C00000"/>
              </a:buClr>
              <a:buSzTx/>
            </a:pPr>
            <a:endParaRPr lang="hu-HU">
              <a:latin typeface="Sakkal Majalla" panose="02000000000000000000" pitchFamily="2" charset="-78"/>
              <a:cs typeface="Sakkal Majalla" panose="02000000000000000000" pitchFamily="2" charset="-78"/>
            </a:endParaRPr>
          </a:p>
          <a:p>
            <a:pPr marL="252000" indent="-252000" rtl="1">
              <a:spcBef>
                <a:spcPts val="0"/>
              </a:spcBef>
              <a:buClr>
                <a:srgbClr val="C00000"/>
              </a:buClr>
              <a:buSzTx/>
            </a:pPr>
            <a:r>
              <a:rPr lang="ar">
                <a:latin typeface="Sakkal Majalla" panose="02000000000000000000" pitchFamily="2" charset="-78"/>
                <a:cs typeface="Sakkal Majalla" panose="02000000000000000000" pitchFamily="2" charset="-78"/>
              </a:rPr>
              <a:t>فحص درجة الحرارة وإجراء التقييمات الصحية للمسافرين الدوليين، ومناولة الأمتعة، والبضائع، والحاويات، ووسائل النقل، والبضائع، والطرود البريدية. </a:t>
            </a:r>
            <a:endParaRPr lang="hu-HU">
              <a:latin typeface="Sakkal Majalla" panose="02000000000000000000" pitchFamily="2" charset="-78"/>
              <a:cs typeface="Sakkal Majalla" panose="02000000000000000000" pitchFamily="2" charset="-78"/>
            </a:endParaRPr>
          </a:p>
          <a:p>
            <a:pPr marL="252000" indent="-252000" rtl="1">
              <a:spcBef>
                <a:spcPts val="0"/>
              </a:spcBef>
              <a:buClr>
                <a:srgbClr val="C00000"/>
              </a:buClr>
              <a:buSzTx/>
            </a:pPr>
            <a:endParaRPr lang="hu-HU">
              <a:latin typeface="Sakkal Majalla" panose="02000000000000000000" pitchFamily="2" charset="-78"/>
              <a:cs typeface="Sakkal Majalla" panose="02000000000000000000" pitchFamily="2" charset="-78"/>
            </a:endParaRPr>
          </a:p>
          <a:p>
            <a:pPr marL="252000" indent="-252000" rtl="1">
              <a:spcBef>
                <a:spcPts val="0"/>
              </a:spcBef>
              <a:buClr>
                <a:srgbClr val="C00000"/>
              </a:buClr>
              <a:buSzTx/>
            </a:pPr>
            <a:r>
              <a:rPr err="1">
                <a:latin typeface="Sakkal Majalla" panose="02000000000000000000" pitchFamily="2" charset="-78"/>
                <a:cs typeface="Sakkal Majalla" panose="02000000000000000000" pitchFamily="2" charset="-78"/>
              </a:rPr>
              <a:t>تشمل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ملامسة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سوائل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الجسم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للمسافرين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والأسطح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والملابس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الملوثة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335" name="Rounded Rectangle 4"/>
          <p:cNvSpPr/>
          <p:nvPr/>
        </p:nvSpPr>
        <p:spPr>
          <a:xfrm rot="10800000" flipH="1">
            <a:off x="389000" y="1584021"/>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33">
                                            <p:bg/>
                                          </p:spTgt>
                                        </p:tgtEl>
                                        <p:attrNameLst>
                                          <p:attrName>style.visibility</p:attrName>
                                        </p:attrNameLst>
                                      </p:cBhvr>
                                      <p:to>
                                        <p:strVal val="visible"/>
                                      </p:to>
                                    </p:set>
                                    <p:animEffect transition="in" filter="fade">
                                      <p:cBhvr>
                                        <p:cTn id="7" dur="500"/>
                                        <p:tgtEl>
                                          <p:spTgt spid="333">
                                            <p:bg/>
                                          </p:spTgt>
                                        </p:tgtEl>
                                      </p:cBhvr>
                                    </p:animEffect>
                                  </p:childTnLst>
                                </p:cTn>
                              </p:par>
                              <p:par>
                                <p:cTn id="8" presetID="10" presetClass="entr" presetSubtype="0" fill="hold" grpId="0" nodeType="withEffect">
                                  <p:stCondLst>
                                    <p:cond delay="0"/>
                                  </p:stCondLst>
                                  <p:iterate>
                                    <p:tmAbs val="0"/>
                                  </p:iterate>
                                  <p:childTnLst>
                                    <p:set>
                                      <p:cBhvr>
                                        <p:cTn id="9" fill="hold"/>
                                        <p:tgtEl>
                                          <p:spTgt spid="333">
                                            <p:txEl>
                                              <p:pRg st="0" end="0"/>
                                            </p:txEl>
                                          </p:spTgt>
                                        </p:tgtEl>
                                        <p:attrNameLst>
                                          <p:attrName>style.visibility</p:attrName>
                                        </p:attrNameLst>
                                      </p:cBhvr>
                                      <p:to>
                                        <p:strVal val="visible"/>
                                      </p:to>
                                    </p:set>
                                    <p:animEffect transition="in" filter="fade">
                                      <p:cBhvr>
                                        <p:cTn id="10" dur="500"/>
                                        <p:tgtEl>
                                          <p:spTgt spid="333">
                                            <p:txEl>
                                              <p:pRg st="0" end="0"/>
                                            </p:txEl>
                                          </p:spTgt>
                                        </p:tgtEl>
                                      </p:cBhvr>
                                    </p:animEffect>
                                  </p:childTnLst>
                                </p:cTn>
                              </p:par>
                            </p:childTnLst>
                          </p:cTn>
                        </p:par>
                        <p:par>
                          <p:cTn id="11" fill="hold">
                            <p:stCondLst>
                              <p:cond delay="500"/>
                            </p:stCondLst>
                            <p:childTnLst>
                              <p:par>
                                <p:cTn id="12" presetID="10" presetClass="entr" fill="hold" grpId="0" nodeType="afterEffect">
                                  <p:stCondLst>
                                    <p:cond delay="0"/>
                                  </p:stCondLst>
                                  <p:iterate>
                                    <p:tmAbs val="0"/>
                                  </p:iterate>
                                  <p:childTnLst>
                                    <p:set>
                                      <p:cBhvr>
                                        <p:cTn id="13" fill="hold"/>
                                        <p:tgtEl>
                                          <p:spTgt spid="333">
                                            <p:txEl>
                                              <p:pRg st="1" end="1"/>
                                            </p:txEl>
                                          </p:spTgt>
                                        </p:tgtEl>
                                        <p:attrNameLst>
                                          <p:attrName>style.visibility</p:attrName>
                                        </p:attrNameLst>
                                      </p:cBhvr>
                                      <p:to>
                                        <p:strVal val="visible"/>
                                      </p:to>
                                    </p:set>
                                    <p:animEffect transition="in" filter="fade">
                                      <p:cBhvr>
                                        <p:cTn id="14" dur="500"/>
                                        <p:tgtEl>
                                          <p:spTgt spid="33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fill="hold" grpId="0" nodeType="clickEffect">
                                  <p:stCondLst>
                                    <p:cond delay="0"/>
                                  </p:stCondLst>
                                  <p:iterate>
                                    <p:tmAbs val="0"/>
                                  </p:iterate>
                                  <p:childTnLst>
                                    <p:set>
                                      <p:cBhvr>
                                        <p:cTn id="18" fill="hold"/>
                                        <p:tgtEl>
                                          <p:spTgt spid="333">
                                            <p:txEl>
                                              <p:pRg st="3" end="3"/>
                                            </p:txEl>
                                          </p:spTgt>
                                        </p:tgtEl>
                                        <p:attrNameLst>
                                          <p:attrName>style.visibility</p:attrName>
                                        </p:attrNameLst>
                                      </p:cBhvr>
                                      <p:to>
                                        <p:strVal val="visible"/>
                                      </p:to>
                                    </p:set>
                                    <p:animEffect transition="in" filter="fade">
                                      <p:cBhvr>
                                        <p:cTn id="19" dur="500"/>
                                        <p:tgtEl>
                                          <p:spTgt spid="33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fill="hold" grpId="0" nodeType="clickEffect">
                                  <p:stCondLst>
                                    <p:cond delay="0"/>
                                  </p:stCondLst>
                                  <p:iterate>
                                    <p:tmAbs val="0"/>
                                  </p:iterate>
                                  <p:childTnLst>
                                    <p:set>
                                      <p:cBhvr>
                                        <p:cTn id="23" fill="hold"/>
                                        <p:tgtEl>
                                          <p:spTgt spid="333">
                                            <p:txEl>
                                              <p:pRg st="5" end="5"/>
                                            </p:txEl>
                                          </p:spTgt>
                                        </p:tgtEl>
                                        <p:attrNameLst>
                                          <p:attrName>style.visibility</p:attrName>
                                        </p:attrNameLst>
                                      </p:cBhvr>
                                      <p:to>
                                        <p:strVal val="visible"/>
                                      </p:to>
                                    </p:set>
                                    <p:animEffect transition="in" filter="fade">
                                      <p:cBhvr>
                                        <p:cTn id="24" dur="500"/>
                                        <p:tgtEl>
                                          <p:spTgt spid="33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fill="hold" grpId="0" nodeType="clickEffect">
                                  <p:stCondLst>
                                    <p:cond delay="0"/>
                                  </p:stCondLst>
                                  <p:iterate>
                                    <p:tmAbs val="0"/>
                                  </p:iterate>
                                  <p:childTnLst>
                                    <p:set>
                                      <p:cBhvr>
                                        <p:cTn id="28" fill="hold"/>
                                        <p:tgtEl>
                                          <p:spTgt spid="333">
                                            <p:txEl>
                                              <p:pRg st="7" end="7"/>
                                            </p:txEl>
                                          </p:spTgt>
                                        </p:tgtEl>
                                        <p:attrNameLst>
                                          <p:attrName>style.visibility</p:attrName>
                                        </p:attrNameLst>
                                      </p:cBhvr>
                                      <p:to>
                                        <p:strVal val="visible"/>
                                      </p:to>
                                    </p:set>
                                    <p:animEffect transition="in" filter="fade">
                                      <p:cBhvr>
                                        <p:cTn id="29" dur="500"/>
                                        <p:tgtEl>
                                          <p:spTgt spid="33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3" grpId="0" build="p"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12</a:t>
            </a:fld>
            <a:endParaRPr/>
          </a:p>
        </p:txBody>
      </p:sp>
      <p:sp>
        <p:nvSpPr>
          <p:cNvPr id="338" name="Rectangle 4"/>
          <p:cNvSpPr txBox="1">
            <a:spLocks noGrp="1"/>
          </p:cNvSpPr>
          <p:nvPr>
            <p:ph type="title"/>
          </p:nvPr>
        </p:nvSpPr>
        <p:spPr>
          <a:xfrm>
            <a:off x="152399" y="-113665"/>
            <a:ext cx="5432301" cy="759778"/>
          </a:xfrm>
          <a:prstGeom prst="rect">
            <a:avLst/>
          </a:prstGeom>
        </p:spPr>
        <p:txBody>
          <a:bodyPr lIns="44418" tIns="44418" rIns="44418" bIns="44418" rtlCol="1">
            <a:normAutofit/>
          </a:bodyPr>
          <a:lstStyle>
            <a:lvl1pPr algn="r" rtl="1">
              <a:defRPr sz="3200"/>
            </a:lvl1pPr>
          </a:lstStyle>
          <a:p>
            <a:pPr rtl="1"/>
            <a:r>
              <a:rPr lang="ar" b="1">
                <a:latin typeface="Sakkal Majalla" panose="02000000000000000000" pitchFamily="2" charset="-78"/>
                <a:cs typeface="Sakkal Majalla" panose="02000000000000000000" pitchFamily="2" charset="-78"/>
              </a:rPr>
              <a:t>(تابع) استخلاص المعلومات من السيناريو 2</a:t>
            </a:r>
          </a:p>
        </p:txBody>
      </p:sp>
      <p:sp>
        <p:nvSpPr>
          <p:cNvPr id="339" name="Rectangle 3"/>
          <p:cNvSpPr txBox="1">
            <a:spLocks noGrp="1"/>
          </p:cNvSpPr>
          <p:nvPr>
            <p:ph type="body" idx="1"/>
          </p:nvPr>
        </p:nvSpPr>
        <p:spPr>
          <a:xfrm>
            <a:off x="988347" y="799454"/>
            <a:ext cx="9841235" cy="5501489"/>
          </a:xfrm>
          <a:prstGeom prst="rect">
            <a:avLst/>
          </a:prstGeom>
        </p:spPr>
        <p:txBody>
          <a:bodyPr lIns="45687" tIns="45687" rIns="45687" bIns="45687" rtlCol="1"/>
          <a:lstStyle/>
          <a:p>
            <a:pPr marL="231140" indent="-231140" algn="just" rtl="1">
              <a:buSzTx/>
              <a:buNone/>
              <a:defRPr sz="2000"/>
            </a:pPr>
            <a:r>
              <a:rPr lang="ar" b="1">
                <a:solidFill>
                  <a:srgbClr val="C00000"/>
                </a:solidFill>
                <a:latin typeface="Sakkal Majalla" panose="02000000000000000000" pitchFamily="2" charset="-78"/>
                <a:cs typeface="Sakkal Majalla" panose="02000000000000000000" pitchFamily="2" charset="-78"/>
              </a:rPr>
              <a:t>يجب اتباع ضوابط الصحة والسلامة المهنية من أجل الوقاية:</a:t>
            </a:r>
          </a:p>
          <a:p>
            <a:pPr marL="231140" indent="-231140" algn="just" rtl="1">
              <a:buClr>
                <a:srgbClr val="C00000"/>
              </a:buClr>
              <a:defRPr sz="2000"/>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تزويد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يجرون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فحص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الركاب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بمعدات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يتناسب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تقييم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المتعلقة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بمهامهم</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ويجب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تتضمن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قفازات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قابلة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للاستعمال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أخرى</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تجنب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المسافرين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والحفاظ</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مسافة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آمنة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بينهم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3.2 </a:t>
            </a:r>
            <a:r>
              <a:rPr err="1">
                <a:latin typeface="Sakkal Majalla" panose="02000000000000000000" pitchFamily="2" charset="-78"/>
                <a:cs typeface="Sakkal Majalla" panose="02000000000000000000" pitchFamily="2" charset="-78"/>
              </a:rPr>
              <a:t>قدم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حيثما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أمكن</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31140" indent="-231140" algn="just" rtl="1">
              <a:buClr>
                <a:srgbClr val="C00000"/>
              </a:buClr>
              <a:defRPr sz="2000"/>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أيضًا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تنظيف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أيديهم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بالماء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والصابون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مطهر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كحولي</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ل</a:t>
            </a:r>
            <a:r>
              <a:rPr err="1">
                <a:latin typeface="Sakkal Majalla" panose="02000000000000000000" pitchFamily="2" charset="-78"/>
                <a:cs typeface="Sakkal Majalla" panose="02000000000000000000" pitchFamily="2" charset="-78"/>
              </a:rPr>
              <a:t>ليدين</a:t>
            </a:r>
            <a:r>
              <a:rPr>
                <a:latin typeface="Sakkal Majalla" panose="02000000000000000000" pitchFamily="2" charset="-78"/>
                <a:cs typeface="Sakkal Majalla" panose="02000000000000000000" pitchFamily="2" charset="-78"/>
              </a:rPr>
              <a:t>.</a:t>
            </a:r>
          </a:p>
          <a:p>
            <a:pPr marL="231140" indent="-231140" algn="just" rtl="1">
              <a:buClr>
                <a:srgbClr val="C00000"/>
              </a:buClr>
              <a:defRPr sz="2000"/>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تزويد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الطبيين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يجرون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تقييمات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للمسافرين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المرضى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المشتبه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إصابتهم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بمعدات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المناسبة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وتشمل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القفازات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القابلة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للاستعمال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أخرى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والرداء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الواقي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المُنفذ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الأكمام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الطويلة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وكمامات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الوجه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وواقي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العينين</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واقي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الوجه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النظارات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الواقية</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والأحذية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المغلقة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المزودة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بأغطية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الأحذية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الأحذية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المطاطية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الطويلة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الساق</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استخدام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كمامة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الوجه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وواقي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العينين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ومئزر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مقاوم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للماء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الرداء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الواقي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النوع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المنفذ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للسوائل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خاصةً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هناك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خطر</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ل</a:t>
            </a:r>
            <a:r>
              <a:rPr err="1">
                <a:latin typeface="Sakkal Majalla" panose="02000000000000000000" pitchFamily="2" charset="-78"/>
                <a:cs typeface="Sakkal Majalla" panose="02000000000000000000" pitchFamily="2" charset="-78"/>
              </a:rPr>
              <a:t>تطاير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رذاذ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سوائل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الجسم</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مثل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المريض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يتقيأ</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ينزف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يعاني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الإسهال</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31140" indent="-231140" algn="just" rtl="1">
              <a:buClr>
                <a:srgbClr val="C00000"/>
              </a:buClr>
              <a:defRPr sz="2000"/>
            </a:pPr>
            <a:r>
              <a:rPr err="1">
                <a:latin typeface="Sakkal Majalla" panose="02000000000000000000" pitchFamily="2" charset="-78"/>
                <a:cs typeface="Sakkal Majalla" panose="02000000000000000000" pitchFamily="2" charset="-78"/>
              </a:rPr>
              <a:t>بالنسبة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للعاملين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يجرون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الفحص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المغادرة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تدريبهم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الاستخدام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لمعدات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ومكافحة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العدوى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المشتبه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ويجب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ينظفوا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أيديهم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بالصابون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الجاري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محلول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كحولي</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ل</a:t>
            </a:r>
            <a:r>
              <a:rPr err="1">
                <a:latin typeface="Sakkal Majalla" panose="02000000000000000000" pitchFamily="2" charset="-78"/>
                <a:cs typeface="Sakkal Majalla" panose="02000000000000000000" pitchFamily="2" charset="-78"/>
              </a:rPr>
              <a:t>ليدين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ومنشفة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قابلة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للاستعمال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أخرى</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31140" indent="-231140" algn="just" rtl="1">
              <a:buClr>
                <a:srgbClr val="C00000"/>
              </a:buClr>
              <a:defRPr sz="2000"/>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منافذ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الدخول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ومنهم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المسؤولون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مناولة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البضائع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مناولة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الطرود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الملوثة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ظاهر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سوائل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الجسم</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39">
                                            <p:bg/>
                                          </p:spTgt>
                                        </p:tgtEl>
                                        <p:attrNameLst>
                                          <p:attrName>style.visibility</p:attrName>
                                        </p:attrNameLst>
                                      </p:cBhvr>
                                      <p:to>
                                        <p:strVal val="visible"/>
                                      </p:to>
                                    </p:set>
                                    <p:animEffect transition="in" filter="fade">
                                      <p:cBhvr>
                                        <p:cTn id="7" dur="500"/>
                                        <p:tgtEl>
                                          <p:spTgt spid="339">
                                            <p:bg/>
                                          </p:spTgt>
                                        </p:tgtEl>
                                      </p:cBhvr>
                                    </p:animEffect>
                                  </p:childTnLst>
                                </p:cTn>
                              </p:par>
                              <p:par>
                                <p:cTn id="8" presetID="10" presetClass="entr" presetSubtype="0" fill="hold" grpId="0" nodeType="withEffect">
                                  <p:stCondLst>
                                    <p:cond delay="0"/>
                                  </p:stCondLst>
                                  <p:iterate>
                                    <p:tmAbs val="0"/>
                                  </p:iterate>
                                  <p:childTnLst>
                                    <p:set>
                                      <p:cBhvr>
                                        <p:cTn id="9" fill="hold"/>
                                        <p:tgtEl>
                                          <p:spTgt spid="339">
                                            <p:txEl>
                                              <p:pRg st="0" end="0"/>
                                            </p:txEl>
                                          </p:spTgt>
                                        </p:tgtEl>
                                        <p:attrNameLst>
                                          <p:attrName>style.visibility</p:attrName>
                                        </p:attrNameLst>
                                      </p:cBhvr>
                                      <p:to>
                                        <p:strVal val="visible"/>
                                      </p:to>
                                    </p:set>
                                    <p:animEffect transition="in" filter="fade">
                                      <p:cBhvr>
                                        <p:cTn id="10" dur="500"/>
                                        <p:tgtEl>
                                          <p:spTgt spid="33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39">
                                            <p:txEl>
                                              <p:pRg st="1" end="1"/>
                                            </p:txEl>
                                          </p:spTgt>
                                        </p:tgtEl>
                                        <p:attrNameLst>
                                          <p:attrName>style.visibility</p:attrName>
                                        </p:attrNameLst>
                                      </p:cBhvr>
                                      <p:to>
                                        <p:strVal val="visible"/>
                                      </p:to>
                                    </p:set>
                                    <p:animEffect transition="in" filter="fade">
                                      <p:cBhvr>
                                        <p:cTn id="15" dur="500"/>
                                        <p:tgtEl>
                                          <p:spTgt spid="33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39">
                                            <p:txEl>
                                              <p:pRg st="2" end="2"/>
                                            </p:txEl>
                                          </p:spTgt>
                                        </p:tgtEl>
                                        <p:attrNameLst>
                                          <p:attrName>style.visibility</p:attrName>
                                        </p:attrNameLst>
                                      </p:cBhvr>
                                      <p:to>
                                        <p:strVal val="visible"/>
                                      </p:to>
                                    </p:set>
                                    <p:animEffect transition="in" filter="fade">
                                      <p:cBhvr>
                                        <p:cTn id="20" dur="500"/>
                                        <p:tgtEl>
                                          <p:spTgt spid="33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39">
                                            <p:txEl>
                                              <p:pRg st="3" end="3"/>
                                            </p:txEl>
                                          </p:spTgt>
                                        </p:tgtEl>
                                        <p:attrNameLst>
                                          <p:attrName>style.visibility</p:attrName>
                                        </p:attrNameLst>
                                      </p:cBhvr>
                                      <p:to>
                                        <p:strVal val="visible"/>
                                      </p:to>
                                    </p:set>
                                    <p:animEffect transition="in" filter="fade">
                                      <p:cBhvr>
                                        <p:cTn id="25" dur="500"/>
                                        <p:tgtEl>
                                          <p:spTgt spid="339">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339">
                                            <p:txEl>
                                              <p:pRg st="4" end="4"/>
                                            </p:txEl>
                                          </p:spTgt>
                                        </p:tgtEl>
                                        <p:attrNameLst>
                                          <p:attrName>style.visibility</p:attrName>
                                        </p:attrNameLst>
                                      </p:cBhvr>
                                      <p:to>
                                        <p:strVal val="visible"/>
                                      </p:to>
                                    </p:set>
                                    <p:animEffect transition="in" filter="fade">
                                      <p:cBhvr>
                                        <p:cTn id="30" dur="500"/>
                                        <p:tgtEl>
                                          <p:spTgt spid="339">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0" nodeType="clickEffect">
                                  <p:stCondLst>
                                    <p:cond delay="0"/>
                                  </p:stCondLst>
                                  <p:iterate>
                                    <p:tmAbs val="0"/>
                                  </p:iterate>
                                  <p:childTnLst>
                                    <p:set>
                                      <p:cBhvr>
                                        <p:cTn id="34" fill="hold"/>
                                        <p:tgtEl>
                                          <p:spTgt spid="339">
                                            <p:txEl>
                                              <p:pRg st="5" end="5"/>
                                            </p:txEl>
                                          </p:spTgt>
                                        </p:tgtEl>
                                        <p:attrNameLst>
                                          <p:attrName>style.visibility</p:attrName>
                                        </p:attrNameLst>
                                      </p:cBhvr>
                                      <p:to>
                                        <p:strVal val="visible"/>
                                      </p:to>
                                    </p:set>
                                    <p:animEffect transition="in" filter="fade">
                                      <p:cBhvr>
                                        <p:cTn id="35" dur="500"/>
                                        <p:tgtEl>
                                          <p:spTgt spid="3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 grpId="0" build="p"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13</a:t>
            </a:fld>
            <a:endParaRPr/>
          </a:p>
        </p:txBody>
      </p:sp>
      <p:sp>
        <p:nvSpPr>
          <p:cNvPr id="342" name="Content Placeholder 2"/>
          <p:cNvSpPr txBox="1">
            <a:spLocks noGrp="1"/>
          </p:cNvSpPr>
          <p:nvPr>
            <p:ph type="body" idx="1"/>
          </p:nvPr>
        </p:nvSpPr>
        <p:spPr>
          <a:xfrm>
            <a:off x="4273485" y="1187688"/>
            <a:ext cx="7529515" cy="4789488"/>
          </a:xfrm>
          <a:prstGeom prst="rect">
            <a:avLst/>
          </a:prstGeom>
        </p:spPr>
        <p:txBody>
          <a:bodyPr rtlCol="1">
            <a:normAutofit/>
          </a:bodyPr>
          <a:lstStyle/>
          <a:p>
            <a:pPr marL="0" indent="0" rtl="1">
              <a:buSzTx/>
              <a:buNone/>
              <a:defRPr>
                <a:solidFill>
                  <a:srgbClr val="C00000"/>
                </a:solidFill>
                <a:latin typeface="Source Sans Pro Bold"/>
                <a:ea typeface="Source Sans Pro Bold"/>
                <a:cs typeface="Source Sans Pro Bold"/>
                <a:sym typeface="Source Sans Pro Bold"/>
              </a:defRPr>
            </a:pPr>
            <a:r>
              <a:rPr lang="ar" b="1">
                <a:latin typeface="Sakkal Majalla" panose="02000000000000000000" pitchFamily="2" charset="-78"/>
                <a:cs typeface="Sakkal Majalla" panose="02000000000000000000" pitchFamily="2" charset="-78"/>
              </a:rPr>
              <a:t>التعامل مع حالة مُشتبه في إصابتها بأحد الأمراض السارية </a:t>
            </a:r>
            <a:r>
              <a:rPr lang="ar-EG" b="1">
                <a:latin typeface="Sakkal Majalla" panose="02000000000000000000" pitchFamily="2" charset="-78"/>
                <a:cs typeface="Sakkal Majalla" panose="02000000000000000000" pitchFamily="2" charset="-78"/>
              </a:rPr>
              <a:t>في </a:t>
            </a:r>
            <a:r>
              <a:rPr lang="ar" b="1">
                <a:latin typeface="Sakkal Majalla" panose="02000000000000000000" pitchFamily="2" charset="-78"/>
                <a:cs typeface="Sakkal Majalla" panose="02000000000000000000" pitchFamily="2" charset="-78"/>
              </a:rPr>
              <a:t>أثناء استقلالها إحدى وسائل النقل البري.</a:t>
            </a:r>
            <a:endParaRPr b="1">
              <a:latin typeface="Sakkal Majalla" panose="02000000000000000000" pitchFamily="2" charset="-78"/>
              <a:cs typeface="Sakkal Majalla" panose="02000000000000000000" pitchFamily="2" charset="-78"/>
            </a:endParaRPr>
          </a:p>
          <a:p>
            <a:pPr marL="0" indent="0" rtl="1">
              <a:buSzTx/>
              <a:buNone/>
              <a:defRPr>
                <a:solidFill>
                  <a:srgbClr val="222A35"/>
                </a:solidFill>
              </a:defRPr>
            </a:pPr>
            <a:endParaRPr>
              <a:latin typeface="Sakkal Majalla" panose="02000000000000000000" pitchFamily="2" charset="-78"/>
              <a:cs typeface="Sakkal Majalla" panose="02000000000000000000" pitchFamily="2" charset="-78"/>
            </a:endParaRPr>
          </a:p>
          <a:p>
            <a:pPr marL="0" indent="0" rtl="1">
              <a:buSzTx/>
              <a:buNone/>
              <a:defRPr>
                <a:solidFill>
                  <a:srgbClr val="222A35"/>
                </a:solidFill>
              </a:defRPr>
            </a:pPr>
            <a:r>
              <a:rPr lang="ar-EG">
                <a:latin typeface="Sakkal Majalla" panose="02000000000000000000" pitchFamily="2" charset="-78"/>
                <a:cs typeface="Sakkal Majalla" panose="02000000000000000000" pitchFamily="2" charset="-78"/>
              </a:rPr>
              <a:t>وصل صبي يبلغ من العمر 12 عامًا إلى المدينة «أ» مستقلًّا حافلة من المدينة «ب» التي تبعد عنها بمسافة 250 كم. وهناك أنباء عن تفشي أحد الأمراض في تلك المدينة.</a:t>
            </a:r>
            <a:endParaRPr lang="hu-HU">
              <a:latin typeface="Sakkal Majalla" panose="02000000000000000000" pitchFamily="2" charset="-78"/>
              <a:cs typeface="Sakkal Majalla" panose="02000000000000000000" pitchFamily="2" charset="-78"/>
            </a:endParaRPr>
          </a:p>
          <a:p>
            <a:pPr marL="0" indent="0" rtl="1">
              <a:buSzTx/>
              <a:buNone/>
              <a:defRPr>
                <a:solidFill>
                  <a:srgbClr val="222A35"/>
                </a:solidFill>
              </a:defRPr>
            </a:pPr>
            <a:endParaRPr lang="hu-HU">
              <a:latin typeface="Sakkal Majalla" panose="02000000000000000000" pitchFamily="2" charset="-78"/>
              <a:cs typeface="Sakkal Majalla" panose="02000000000000000000" pitchFamily="2" charset="-78"/>
            </a:endParaRPr>
          </a:p>
          <a:p>
            <a:pPr marL="0" indent="0" rtl="1">
              <a:buSzTx/>
              <a:buNone/>
              <a:defRPr>
                <a:solidFill>
                  <a:srgbClr val="222A35"/>
                </a:solidFill>
              </a:defRPr>
            </a:pPr>
            <a:r>
              <a:rPr lang="ar-EG">
                <a:latin typeface="Sakkal Majalla" panose="02000000000000000000" pitchFamily="2" charset="-78"/>
                <a:cs typeface="Sakkal Majalla" panose="02000000000000000000" pitchFamily="2" charset="-78"/>
              </a:rPr>
              <a:t>وتظهر على الصبي علامات الاعتلال، إذا إنه مُصاب بالحمى واحمرار العينين وآلام في الجسم، وما إلى ذلك.</a:t>
            </a:r>
          </a:p>
          <a:p>
            <a:pPr marL="0" indent="0" rtl="1">
              <a:buSzTx/>
              <a:buNone/>
              <a:defRPr>
                <a:solidFill>
                  <a:srgbClr val="222A35"/>
                </a:solidFill>
              </a:defRPr>
            </a:pPr>
            <a:endParaRPr lang="hu-HU">
              <a:latin typeface="Sakkal Majalla" panose="02000000000000000000" pitchFamily="2" charset="-78"/>
              <a:cs typeface="Sakkal Majalla" panose="02000000000000000000" pitchFamily="2" charset="-78"/>
            </a:endParaRPr>
          </a:p>
          <a:p>
            <a:pPr marL="0" indent="0" rtl="1">
              <a:buSzTx/>
              <a:buNone/>
              <a:defRPr>
                <a:solidFill>
                  <a:srgbClr val="222A35"/>
                </a:solidFill>
              </a:defRPr>
            </a:pP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ويجب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الصبي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موقف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الحافلات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أحد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المستشفيات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البلدية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بإحدى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المحلية</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وصدرت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تعليمات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السيد</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س</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والسيد</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ص</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وهما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اثنان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المستشفى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لإحضار</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الصبي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المستشفى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سيارة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إسعاف</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343" name="Slide Number Placeholder 1"/>
          <p:cNvSpPr txBox="1"/>
          <p:nvPr/>
        </p:nvSpPr>
        <p:spPr>
          <a:xfrm>
            <a:off x="9494519" y="6563187"/>
            <a:ext cx="2651761" cy="24830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spAutoFit/>
          </a:bodyPr>
          <a:lstStyle>
            <a:lvl1pPr algn="r" rtl="1">
              <a:defRPr sz="1200">
                <a:solidFill>
                  <a:srgbClr val="888888"/>
                </a:solidFill>
              </a:defRPr>
            </a:lvl1pPr>
          </a:lstStyle>
          <a:p>
            <a:pPr rtl="1"/>
            <a:r>
              <a:t>13</a:t>
            </a:r>
          </a:p>
        </p:txBody>
      </p:sp>
      <p:sp>
        <p:nvSpPr>
          <p:cNvPr id="344" name="Text Placeholder 3"/>
          <p:cNvSpPr txBox="1"/>
          <p:nvPr/>
        </p:nvSpPr>
        <p:spPr>
          <a:xfrm>
            <a:off x="-284764" y="827407"/>
            <a:ext cx="3335314" cy="575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lvl1pPr algn="r" defTabSz="216992" rtl="1">
              <a:lnSpc>
                <a:spcPct val="90000"/>
              </a:lnSpc>
              <a:spcBef>
                <a:spcPts val="200"/>
              </a:spcBef>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السيناريو رقم 3</a:t>
            </a:r>
          </a:p>
        </p:txBody>
      </p:sp>
      <p:sp>
        <p:nvSpPr>
          <p:cNvPr id="345" name="Rounded Rectangle 4"/>
          <p:cNvSpPr/>
          <p:nvPr/>
        </p:nvSpPr>
        <p:spPr>
          <a:xfrm rot="10800000" flipH="1">
            <a:off x="389000" y="1397883"/>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14</a:t>
            </a:fld>
            <a:endParaRPr/>
          </a:p>
        </p:txBody>
      </p:sp>
      <p:sp>
        <p:nvSpPr>
          <p:cNvPr id="348" name="Title 3"/>
          <p:cNvSpPr txBox="1">
            <a:spLocks noGrp="1"/>
          </p:cNvSpPr>
          <p:nvPr>
            <p:ph type="title"/>
          </p:nvPr>
        </p:nvSpPr>
        <p:spPr>
          <a:xfrm>
            <a:off x="-362116" y="567905"/>
            <a:ext cx="3264195" cy="1932378"/>
          </a:xfrm>
          <a:prstGeom prst="rect">
            <a:avLst/>
          </a:prstGeom>
        </p:spPr>
        <p:txBody>
          <a:bodyPr rtlCol="1"/>
          <a:lstStyle/>
          <a:p>
            <a:pPr rtl="1">
              <a:defRPr sz="3200"/>
            </a:pPr>
            <a:r>
              <a:rPr lang="ar" b="1">
                <a:latin typeface="Sakkal Majalla" panose="02000000000000000000" pitchFamily="2" charset="-78"/>
                <a:cs typeface="Sakkal Majalla" panose="02000000000000000000" pitchFamily="2" charset="-78"/>
              </a:rPr>
              <a:t>الأسئلة - السيناريو 3</a:t>
            </a:r>
            <a:br>
              <a:rPr b="1">
                <a:latin typeface="Sakkal Majalla" panose="02000000000000000000" pitchFamily="2" charset="-78"/>
                <a:cs typeface="Sakkal Majalla" panose="02000000000000000000" pitchFamily="2" charset="-78"/>
              </a:rPr>
            </a:br>
            <a:endParaRPr b="1">
              <a:latin typeface="Sakkal Majalla" panose="02000000000000000000" pitchFamily="2" charset="-78"/>
              <a:cs typeface="Sakkal Majalla" panose="02000000000000000000" pitchFamily="2" charset="-78"/>
            </a:endParaRPr>
          </a:p>
        </p:txBody>
      </p:sp>
      <p:sp>
        <p:nvSpPr>
          <p:cNvPr id="349" name="Rectangle 3"/>
          <p:cNvSpPr txBox="1">
            <a:spLocks noGrp="1"/>
          </p:cNvSpPr>
          <p:nvPr>
            <p:ph type="body" idx="1"/>
          </p:nvPr>
        </p:nvSpPr>
        <p:spPr>
          <a:xfrm>
            <a:off x="4183024" y="1533145"/>
            <a:ext cx="7529515" cy="4195255"/>
          </a:xfrm>
          <a:prstGeom prst="rect">
            <a:avLst/>
          </a:prstGeom>
        </p:spPr>
        <p:txBody>
          <a:bodyPr lIns="45687" tIns="45687" rIns="45687" bIns="45687" rtlCol="1"/>
          <a:lstStyle/>
          <a:p>
            <a:pPr marL="457200" indent="-457200" algn="just" rtl="1">
              <a:spcBef>
                <a:spcPts val="600"/>
              </a:spcBef>
              <a:buFontTx/>
              <a:buAutoNum type="arabicPeriod"/>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الصبي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مصابًا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بها</a:t>
            </a:r>
            <a:r>
              <a:rPr>
                <a:latin typeface="Sakkal Majalla" panose="02000000000000000000" pitchFamily="2" charset="-78"/>
                <a:cs typeface="Sakkal Majalla" panose="02000000000000000000" pitchFamily="2" charset="-78"/>
              </a:rPr>
              <a:t>؟</a:t>
            </a:r>
          </a:p>
          <a:p>
            <a:pPr marL="457200" indent="-457200" algn="just" rtl="1">
              <a:spcBef>
                <a:spcPts val="600"/>
              </a:spcBef>
              <a:buFontTx/>
              <a:buAutoNum type="arabicPeriod"/>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الخطر</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تقترن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الصبي</a:t>
            </a:r>
            <a:r>
              <a:rPr>
                <a:latin typeface="Sakkal Majalla" panose="02000000000000000000" pitchFamily="2" charset="-78"/>
                <a:cs typeface="Sakkal Majalla" panose="02000000000000000000" pitchFamily="2" charset="-78"/>
              </a:rPr>
              <a:t>؟</a:t>
            </a:r>
          </a:p>
          <a:p>
            <a:pPr marL="457200" indent="-457200" algn="just" rtl="1">
              <a:spcBef>
                <a:spcPts val="600"/>
              </a:spcBef>
              <a:buFontTx/>
              <a:buAutoNum type="arabicPeriod"/>
            </a:pPr>
            <a:r>
              <a:rPr err="1">
                <a:latin typeface="Sakkal Majalla" panose="02000000000000000000" pitchFamily="2" charset="-78"/>
                <a:cs typeface="Sakkal Majalla" panose="02000000000000000000" pitchFamily="2" charset="-78"/>
              </a:rPr>
              <a:t>اذكر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المحتملة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ينتقل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بها</a:t>
            </a:r>
            <a:r>
              <a:rPr>
                <a:latin typeface="Sakkal Majalla" panose="02000000000000000000" pitchFamily="2" charset="-78"/>
                <a:cs typeface="Sakkal Majalla" panose="02000000000000000000" pitchFamily="2" charset="-78"/>
              </a:rPr>
              <a:t> الم</a:t>
            </a:r>
            <a:r>
              <a:rPr lang="ar-EG">
                <a:latin typeface="Sakkal Majalla" panose="02000000000000000000" pitchFamily="2" charset="-78"/>
                <a:cs typeface="Sakkal Majalla" panose="02000000000000000000" pitchFamily="2" charset="-78"/>
              </a:rPr>
              <a:t>م</a:t>
            </a:r>
            <a:r>
              <a:rPr>
                <a:latin typeface="Sakkal Majalla" panose="02000000000000000000" pitchFamily="2" charset="-78"/>
                <a:cs typeface="Sakkal Majalla" panose="02000000000000000000" pitchFamily="2" charset="-78"/>
              </a:rPr>
              <a:t>رض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الصبي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العاملي</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ن </a:t>
            </a:r>
            <a:r>
              <a:rPr err="1">
                <a:latin typeface="Sakkal Majalla" panose="02000000000000000000" pitchFamily="2" charset="-78"/>
                <a:cs typeface="Sakkal Majalla" panose="02000000000000000000" pitchFamily="2" charset="-78"/>
              </a:rPr>
              <a:t>الصحيين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الاثنين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a:t>
            </a:r>
            <a:r>
              <a:rPr lang="ar-EG">
                <a:latin typeface="Sakkal Majalla" panose="02000000000000000000" pitchFamily="2" charset="-78"/>
                <a:cs typeface="Sakkal Majalla" panose="02000000000000000000" pitchFamily="2" charset="-78"/>
              </a:rPr>
              <a:t>ل</a:t>
            </a:r>
            <a:r>
              <a:rPr err="1">
                <a:latin typeface="Sakkal Majalla" panose="02000000000000000000" pitchFamily="2" charset="-78"/>
                <a:cs typeface="Sakkal Majalla" panose="02000000000000000000" pitchFamily="2" charset="-78"/>
              </a:rPr>
              <a:t>ذين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سيذهبان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إليه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محطة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الحافلات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لنقله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المستشفى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يُصاب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بالعدوى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أيضًا</a:t>
            </a:r>
            <a:r>
              <a:rPr>
                <a:latin typeface="Sakkal Majalla" panose="02000000000000000000" pitchFamily="2" charset="-78"/>
                <a:cs typeface="Sakkal Majalla" panose="02000000000000000000" pitchFamily="2" charset="-78"/>
              </a:rPr>
              <a:t>.</a:t>
            </a:r>
          </a:p>
          <a:p>
            <a:pPr marL="457200" indent="-457200" algn="just" rtl="1">
              <a:spcBef>
                <a:spcPts val="600"/>
              </a:spcBef>
              <a:buFontTx/>
              <a:buAutoNum type="arabicPeriod"/>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التدابير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اتخاذها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وسيلة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سيارة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الإسعاف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وكذلك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مركز</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الطوارئ</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المستشفى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سيُنقل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إليه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الصبي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لمنع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انتشار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العدوى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الآخرين</a:t>
            </a:r>
            <a:r>
              <a:rPr>
                <a:latin typeface="Sakkal Majalla" panose="02000000000000000000" pitchFamily="2" charset="-78"/>
                <a:cs typeface="Sakkal Majalla" panose="02000000000000000000" pitchFamily="2" charset="-78"/>
              </a:rPr>
              <a:t>؟</a:t>
            </a:r>
          </a:p>
          <a:p>
            <a:pPr marL="457200" indent="-457200" algn="just" rtl="1">
              <a:spcBef>
                <a:spcPts val="600"/>
              </a:spcBef>
              <a:buFontTx/>
              <a:buAutoNum type="arabicPeriod"/>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الاحتياطات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يتخذها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الصحيان</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في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الصبي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محطة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الحافلات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قسم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الطوارئ</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بالمستشفى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نفسيهما</a:t>
            </a:r>
            <a:r>
              <a:rPr>
                <a:latin typeface="Sakkal Majalla" panose="02000000000000000000" pitchFamily="2" charset="-78"/>
                <a:cs typeface="Sakkal Majalla" panose="02000000000000000000" pitchFamily="2" charset="-78"/>
              </a:rPr>
              <a:t>؟</a:t>
            </a:r>
          </a:p>
        </p:txBody>
      </p:sp>
      <p:sp>
        <p:nvSpPr>
          <p:cNvPr id="350" name="Rounded Rectangle 4"/>
          <p:cNvSpPr/>
          <p:nvPr/>
        </p:nvSpPr>
        <p:spPr>
          <a:xfrm>
            <a:off x="442182" y="1676400"/>
            <a:ext cx="2148618" cy="76201"/>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49">
                                            <p:bg/>
                                          </p:spTgt>
                                        </p:tgtEl>
                                        <p:attrNameLst>
                                          <p:attrName>style.visibility</p:attrName>
                                        </p:attrNameLst>
                                      </p:cBhvr>
                                      <p:to>
                                        <p:strVal val="visible"/>
                                      </p:to>
                                    </p:set>
                                    <p:animEffect transition="in" filter="fade">
                                      <p:cBhvr>
                                        <p:cTn id="7" dur="500"/>
                                        <p:tgtEl>
                                          <p:spTgt spid="349">
                                            <p:bg/>
                                          </p:spTgt>
                                        </p:tgtEl>
                                      </p:cBhvr>
                                    </p:animEffect>
                                  </p:childTnLst>
                                </p:cTn>
                              </p:par>
                              <p:par>
                                <p:cTn id="8" presetID="10" presetClass="entr" presetSubtype="0" fill="hold" grpId="0" nodeType="withEffect">
                                  <p:stCondLst>
                                    <p:cond delay="0"/>
                                  </p:stCondLst>
                                  <p:iterate>
                                    <p:tmAbs val="0"/>
                                  </p:iterate>
                                  <p:childTnLst>
                                    <p:set>
                                      <p:cBhvr>
                                        <p:cTn id="9" fill="hold"/>
                                        <p:tgtEl>
                                          <p:spTgt spid="349">
                                            <p:txEl>
                                              <p:pRg st="0" end="0"/>
                                            </p:txEl>
                                          </p:spTgt>
                                        </p:tgtEl>
                                        <p:attrNameLst>
                                          <p:attrName>style.visibility</p:attrName>
                                        </p:attrNameLst>
                                      </p:cBhvr>
                                      <p:to>
                                        <p:strVal val="visible"/>
                                      </p:to>
                                    </p:set>
                                    <p:animEffect transition="in" filter="fade">
                                      <p:cBhvr>
                                        <p:cTn id="10" dur="500"/>
                                        <p:tgtEl>
                                          <p:spTgt spid="34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49">
                                            <p:txEl>
                                              <p:pRg st="1" end="1"/>
                                            </p:txEl>
                                          </p:spTgt>
                                        </p:tgtEl>
                                        <p:attrNameLst>
                                          <p:attrName>style.visibility</p:attrName>
                                        </p:attrNameLst>
                                      </p:cBhvr>
                                      <p:to>
                                        <p:strVal val="visible"/>
                                      </p:to>
                                    </p:set>
                                    <p:animEffect transition="in" filter="fade">
                                      <p:cBhvr>
                                        <p:cTn id="15" dur="500"/>
                                        <p:tgtEl>
                                          <p:spTgt spid="34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49">
                                            <p:txEl>
                                              <p:pRg st="2" end="2"/>
                                            </p:txEl>
                                          </p:spTgt>
                                        </p:tgtEl>
                                        <p:attrNameLst>
                                          <p:attrName>style.visibility</p:attrName>
                                        </p:attrNameLst>
                                      </p:cBhvr>
                                      <p:to>
                                        <p:strVal val="visible"/>
                                      </p:to>
                                    </p:set>
                                    <p:animEffect transition="in" filter="fade">
                                      <p:cBhvr>
                                        <p:cTn id="20" dur="500"/>
                                        <p:tgtEl>
                                          <p:spTgt spid="34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49">
                                            <p:txEl>
                                              <p:pRg st="3" end="3"/>
                                            </p:txEl>
                                          </p:spTgt>
                                        </p:tgtEl>
                                        <p:attrNameLst>
                                          <p:attrName>style.visibility</p:attrName>
                                        </p:attrNameLst>
                                      </p:cBhvr>
                                      <p:to>
                                        <p:strVal val="visible"/>
                                      </p:to>
                                    </p:set>
                                    <p:animEffect transition="in" filter="fade">
                                      <p:cBhvr>
                                        <p:cTn id="25" dur="500"/>
                                        <p:tgtEl>
                                          <p:spTgt spid="349">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349">
                                            <p:txEl>
                                              <p:pRg st="4" end="4"/>
                                            </p:txEl>
                                          </p:spTgt>
                                        </p:tgtEl>
                                        <p:attrNameLst>
                                          <p:attrName>style.visibility</p:attrName>
                                        </p:attrNameLst>
                                      </p:cBhvr>
                                      <p:to>
                                        <p:strVal val="visible"/>
                                      </p:to>
                                    </p:set>
                                    <p:animEffect transition="in" filter="fade">
                                      <p:cBhvr>
                                        <p:cTn id="30" dur="500"/>
                                        <p:tgtEl>
                                          <p:spTgt spid="34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9" grpId="0" build="p"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15</a:t>
            </a:fld>
            <a:endParaRPr/>
          </a:p>
        </p:txBody>
      </p:sp>
      <p:sp>
        <p:nvSpPr>
          <p:cNvPr id="353" name="Rectangle 4"/>
          <p:cNvSpPr txBox="1">
            <a:spLocks noGrp="1"/>
          </p:cNvSpPr>
          <p:nvPr>
            <p:ph type="title"/>
          </p:nvPr>
        </p:nvSpPr>
        <p:spPr>
          <a:xfrm>
            <a:off x="393763" y="449042"/>
            <a:ext cx="3264196" cy="1137611"/>
          </a:xfrm>
          <a:prstGeom prst="rect">
            <a:avLst/>
          </a:prstGeom>
        </p:spPr>
        <p:txBody>
          <a:bodyPr lIns="44418" tIns="44418" rIns="44418" bIns="44418" rtlCol="1"/>
          <a:lstStyle>
            <a:lvl1pPr algn="r" rtl="1">
              <a:defRPr sz="3200"/>
            </a:lvl1pPr>
          </a:lstStyle>
          <a:p>
            <a:pPr rtl="1"/>
            <a:r>
              <a:rPr lang="ar" b="1">
                <a:latin typeface="Sakkal Majalla" panose="02000000000000000000" pitchFamily="2" charset="-78"/>
                <a:cs typeface="Sakkal Majalla" panose="02000000000000000000" pitchFamily="2" charset="-78"/>
              </a:rPr>
              <a:t>استخلاص المعلومات من السيناريو 3</a:t>
            </a:r>
          </a:p>
        </p:txBody>
      </p:sp>
      <p:sp>
        <p:nvSpPr>
          <p:cNvPr id="354" name="TextBox 1"/>
          <p:cNvSpPr txBox="1"/>
          <p:nvPr/>
        </p:nvSpPr>
        <p:spPr>
          <a:xfrm>
            <a:off x="4269918" y="1613591"/>
            <a:ext cx="7340079" cy="489364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defRPr sz="2400">
                <a:solidFill>
                  <a:schemeClr val="accent3">
                    <a:lumOff val="-6274"/>
                  </a:schemeClr>
                </a:solidFill>
                <a:latin typeface="Source Sans Pro Regular"/>
                <a:ea typeface="Source Sans Pro Regular"/>
                <a:cs typeface="Source Sans Pro Regular"/>
                <a:sym typeface="Source Sans Pro Regular"/>
              </a:defRPr>
            </a:pPr>
            <a:r>
              <a:rPr lang="ar" b="1">
                <a:solidFill>
                  <a:srgbClr val="C00000"/>
                </a:solidFill>
                <a:latin typeface="Sakkal Majalla" panose="02000000000000000000" pitchFamily="2" charset="-78"/>
                <a:cs typeface="Sakkal Majalla" panose="02000000000000000000" pitchFamily="2" charset="-78"/>
              </a:rPr>
              <a:t>ضوابط الصحة والسلامة المهنية </a:t>
            </a:r>
            <a:r>
              <a:rPr lang="ar-EG" b="1">
                <a:solidFill>
                  <a:srgbClr val="C00000"/>
                </a:solidFill>
                <a:latin typeface="Sakkal Majalla" panose="02000000000000000000" pitchFamily="2" charset="-78"/>
                <a:cs typeface="Sakkal Majalla" panose="02000000000000000000" pitchFamily="2" charset="-78"/>
              </a:rPr>
              <a:t>في </a:t>
            </a:r>
            <a:r>
              <a:rPr lang="ar" b="1">
                <a:solidFill>
                  <a:srgbClr val="C00000"/>
                </a:solidFill>
                <a:latin typeface="Sakkal Majalla" panose="02000000000000000000" pitchFamily="2" charset="-78"/>
                <a:cs typeface="Sakkal Majalla" panose="02000000000000000000" pitchFamily="2" charset="-78"/>
              </a:rPr>
              <a:t>أثناء نقل المرضى أو الجثامين بسيارات الإسعاف والمركبات: </a:t>
            </a:r>
          </a:p>
          <a:p>
            <a:pPr rtl="1">
              <a:defRPr sz="2400">
                <a:latin typeface="Source Sans Pro Regular"/>
                <a:ea typeface="Source Sans Pro Regular"/>
                <a:cs typeface="Source Sans Pro Regular"/>
                <a:sym typeface="Source Sans Pro Regular"/>
              </a:defRPr>
            </a:pPr>
            <a:endParaRPr>
              <a:latin typeface="Sakkal Majalla" panose="02000000000000000000" pitchFamily="2" charset="-78"/>
              <a:cs typeface="Sakkal Majalla" panose="02000000000000000000" pitchFamily="2" charset="-78"/>
            </a:endParaRPr>
          </a:p>
          <a:p>
            <a:pPr rtl="1">
              <a:defRPr sz="2400">
                <a:latin typeface="Source Sans Pro Regular"/>
                <a:ea typeface="Source Sans Pro Regular"/>
                <a:cs typeface="Source Sans Pro Regular"/>
                <a:sym typeface="Source Sans Pro Regular"/>
              </a:defRPr>
            </a:pPr>
            <a:r>
              <a:rPr err="1">
                <a:latin typeface="Sakkal Majalla" panose="02000000000000000000" pitchFamily="2" charset="-78"/>
                <a:cs typeface="Sakkal Majalla" panose="02000000000000000000" pitchFamily="2" charset="-78"/>
              </a:rPr>
              <a:t>يكون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الأشخاص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ينقلون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المرضى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المصابين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شديدة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العدوى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مُعرضين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لخطر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الإصابة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طريق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ملامسة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سوائل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جسم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المرضى</a:t>
            </a:r>
            <a:r>
              <a:rPr lang="ar-EG">
                <a:latin typeface="Sakkal Majalla" panose="02000000000000000000" pitchFamily="2" charset="-78"/>
                <a:cs typeface="Sakkal Majalla" panose="02000000000000000000" pitchFamily="2" charset="-78"/>
              </a:rPr>
              <a:t>.</a:t>
            </a:r>
            <a:endParaRPr lang="hu-HU">
              <a:latin typeface="Sakkal Majalla" panose="02000000000000000000" pitchFamily="2" charset="-78"/>
              <a:cs typeface="Sakkal Majalla" panose="02000000000000000000" pitchFamily="2" charset="-78"/>
            </a:endParaRPr>
          </a:p>
          <a:p>
            <a:pPr rtl="1">
              <a:defRPr sz="2400">
                <a:latin typeface="Source Sans Pro Regular"/>
                <a:ea typeface="Source Sans Pro Regular"/>
                <a:cs typeface="Source Sans Pro Regular"/>
                <a:sym typeface="Source Sans Pro Regular"/>
              </a:defRPr>
            </a:pPr>
            <a:endParaRPr lang="hu-HU">
              <a:latin typeface="Sakkal Majalla" panose="02000000000000000000" pitchFamily="2" charset="-78"/>
              <a:cs typeface="Sakkal Majalla" panose="02000000000000000000" pitchFamily="2" charset="-78"/>
            </a:endParaRPr>
          </a:p>
          <a:p>
            <a:pPr rtl="1">
              <a:defRPr sz="2400">
                <a:latin typeface="Source Sans Pro Regular"/>
                <a:ea typeface="Source Sans Pro Regular"/>
                <a:cs typeface="Source Sans Pro Regular"/>
                <a:sym typeface="Source Sans Pro Regular"/>
              </a:defRPr>
            </a:pPr>
            <a:r>
              <a:rPr err="1">
                <a:latin typeface="Sakkal Majalla" panose="02000000000000000000" pitchFamily="2" charset="-78"/>
                <a:cs typeface="Sakkal Majalla" panose="02000000000000000000" pitchFamily="2" charset="-78"/>
              </a:rPr>
              <a:t>ويكون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الأشخاص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ينقلون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جثامين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أشخاص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توفوا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نتيجة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إصابتهم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شديدة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العدوى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مُعرضين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للخطر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أيضًا</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وينطوي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تنظيف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المركبة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وتطهيرها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أيضًا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العدوى</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rtl="1">
              <a:defRPr sz="2400">
                <a:latin typeface="Source Sans Pro Regular"/>
                <a:ea typeface="Source Sans Pro Regular"/>
                <a:cs typeface="Source Sans Pro Regular"/>
                <a:sym typeface="Source Sans Pro Regular"/>
              </a:defRPr>
            </a:pPr>
            <a:endParaRPr>
              <a:latin typeface="Sakkal Majalla" panose="02000000000000000000" pitchFamily="2" charset="-78"/>
              <a:cs typeface="Sakkal Majalla" panose="02000000000000000000" pitchFamily="2" charset="-78"/>
            </a:endParaRPr>
          </a:p>
          <a:p>
            <a:pPr rtl="1">
              <a:defRPr sz="2400">
                <a:latin typeface="Source Sans Pro Regular"/>
                <a:ea typeface="Source Sans Pro Regular"/>
                <a:cs typeface="Source Sans Pro Regular"/>
                <a:sym typeface="Source Sans Pro Regular"/>
              </a:defRPr>
            </a:pPr>
            <a:endParaRPr>
              <a:latin typeface="Sakkal Majalla" panose="02000000000000000000" pitchFamily="2" charset="-78"/>
              <a:cs typeface="Sakkal Majalla" panose="02000000000000000000" pitchFamily="2" charset="-78"/>
            </a:endParaRPr>
          </a:p>
          <a:p>
            <a:pPr rtl="1">
              <a:defRPr sz="2400">
                <a:latin typeface="Source Sans Pro Regular"/>
                <a:ea typeface="Source Sans Pro Regular"/>
                <a:cs typeface="Source Sans Pro Regular"/>
                <a:sym typeface="Source Sans Pro Regular"/>
              </a:defRPr>
            </a:pPr>
            <a:endParaRPr>
              <a:latin typeface="Sakkal Majalla" panose="02000000000000000000" pitchFamily="2" charset="-78"/>
              <a:cs typeface="Sakkal Majalla" panose="02000000000000000000" pitchFamily="2" charset="-78"/>
            </a:endParaRPr>
          </a:p>
          <a:p>
            <a:pPr rtl="1">
              <a:defRPr sz="2400">
                <a:latin typeface="Source Sans Pro Regular"/>
                <a:ea typeface="Source Sans Pro Regular"/>
                <a:cs typeface="Source Sans Pro Regular"/>
                <a:sym typeface="Source Sans Pro Regular"/>
              </a:defRPr>
            </a:pPr>
            <a:endParaRPr>
              <a:latin typeface="Sakkal Majalla" panose="02000000000000000000" pitchFamily="2" charset="-78"/>
              <a:cs typeface="Sakkal Majalla" panose="02000000000000000000" pitchFamily="2" charset="-78"/>
            </a:endParaRPr>
          </a:p>
        </p:txBody>
      </p:sp>
      <p:sp>
        <p:nvSpPr>
          <p:cNvPr id="356" name="Rounded Rectangle 4"/>
          <p:cNvSpPr/>
          <p:nvPr/>
        </p:nvSpPr>
        <p:spPr>
          <a:xfrm rot="10800000" flipH="1">
            <a:off x="389000" y="1563339"/>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16</a:t>
            </a:fld>
            <a:endParaRPr/>
          </a:p>
        </p:txBody>
      </p:sp>
      <p:sp>
        <p:nvSpPr>
          <p:cNvPr id="359" name="TextBox 1"/>
          <p:cNvSpPr txBox="1"/>
          <p:nvPr/>
        </p:nvSpPr>
        <p:spPr>
          <a:xfrm>
            <a:off x="655319" y="1781025"/>
            <a:ext cx="10881361" cy="378565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algn="just" rtl="1">
              <a:defRPr sz="2000">
                <a:latin typeface="Source Sans Pro Regular"/>
                <a:ea typeface="Source Sans Pro Regular"/>
                <a:cs typeface="Source Sans Pro Regular"/>
                <a:sym typeface="Source Sans Pro Regular"/>
              </a:defRPr>
            </a:pPr>
            <a:r>
              <a:rPr lang="ar" sz="2000" b="1">
                <a:solidFill>
                  <a:srgbClr val="C00000"/>
                </a:solidFill>
                <a:latin typeface="Sakkal Majalla" panose="02000000000000000000" pitchFamily="2" charset="-78"/>
                <a:cs typeface="Sakkal Majalla" panose="02000000000000000000" pitchFamily="2" charset="-78"/>
              </a:rPr>
              <a:t>ينبغي تطبيق تدابير المكافحة الآتي ذكرها:</a:t>
            </a:r>
          </a:p>
          <a:p>
            <a:pPr marL="254000" indent="-254000" algn="just" rtl="1">
              <a:buClr>
                <a:srgbClr val="C00000"/>
              </a:buClr>
              <a:buSzPct val="100000"/>
              <a:buFont typeface="Arial"/>
              <a:buChar char="•"/>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ينبغي على الشخص الذي يلامس حالة مشتبه</a:t>
            </a:r>
            <a:r>
              <a:rPr lang="ar-EG" sz="2000">
                <a:latin typeface="Sakkal Majalla" panose="02000000000000000000" pitchFamily="2" charset="-78"/>
                <a:cs typeface="Sakkal Majalla" panose="02000000000000000000" pitchFamily="2" charset="-78"/>
              </a:rPr>
              <a:t>ًا</a:t>
            </a:r>
            <a:r>
              <a:rPr lang="ar" sz="2000">
                <a:latin typeface="Sakkal Majalla" panose="02000000000000000000" pitchFamily="2" charset="-78"/>
                <a:cs typeface="Sakkal Majalla" panose="02000000000000000000" pitchFamily="2" charset="-78"/>
              </a:rPr>
              <a:t> فيها أو مؤكدة (مثل مساعدة مريض على دخول سيارة الإسعاف؛ أو تقديم رعاية للمرضى</a:t>
            </a:r>
            <a:r>
              <a:rPr lang="ar-EG" sz="2000">
                <a:latin typeface="Sakkal Majalla" panose="02000000000000000000" pitchFamily="2" charset="-78"/>
                <a:cs typeface="Sakkal Majalla" panose="02000000000000000000" pitchFamily="2" charset="-78"/>
              </a:rPr>
              <a:t> في</a:t>
            </a:r>
            <a:r>
              <a:rPr lang="ar" sz="2000">
                <a:latin typeface="Sakkal Majalla" panose="02000000000000000000" pitchFamily="2" charset="-78"/>
                <a:cs typeface="Sakkal Majalla" panose="02000000000000000000" pitchFamily="2" charset="-78"/>
              </a:rPr>
              <a:t> أثناء نقلهم) أن يستخدم معدات الوقاية الشخصية الملائمة. </a:t>
            </a:r>
          </a:p>
          <a:p>
            <a:pPr marL="254000" indent="-254000" algn="just" rtl="1">
              <a:buClr>
                <a:srgbClr val="C00000"/>
              </a:buClr>
              <a:buSzPct val="100000"/>
              <a:buFont typeface="Arial"/>
              <a:buChar char="•"/>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إذا لم يكن المريض يتقيأ أو ينزف، وإذا لم يكن لديه إسهال، ينبغي أن تتضمن معدات الوقاية الشخصية على الأقل قفازات، وكمامة، ورداءً واقيًا. </a:t>
            </a:r>
          </a:p>
          <a:p>
            <a:pPr marL="254000" indent="-254000" algn="just" rtl="1">
              <a:buClr>
                <a:srgbClr val="C00000"/>
              </a:buClr>
              <a:buSzPct val="100000"/>
              <a:buFont typeface="Arial"/>
              <a:buChar char="•"/>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إذا كان المريض يتقيأ أو ينزف أو يعاني من الإسهال، أو عند التعامل مع الجثامين، ينبغي أن تتضمن معدات الوقاية الشخصية ب</a:t>
            </a:r>
            <a:r>
              <a:rPr lang="ar-EG" sz="2000">
                <a:latin typeface="Sakkal Majalla" panose="02000000000000000000" pitchFamily="2" charset="-78"/>
                <a:cs typeface="Sakkal Majalla" panose="02000000000000000000" pitchFamily="2" charset="-78"/>
              </a:rPr>
              <a:t>ذ</a:t>
            </a:r>
            <a:r>
              <a:rPr lang="ar" sz="2000">
                <a:latin typeface="Sakkal Majalla" panose="02000000000000000000" pitchFamily="2" charset="-78"/>
                <a:cs typeface="Sakkal Majalla" panose="02000000000000000000" pitchFamily="2" charset="-78"/>
              </a:rPr>
              <a:t>لةً واقيةً أو واقيًا لحماية الجسم بالكامل، مع قفازات مزدوجة، وكمامة تنفس مثل </a:t>
            </a:r>
            <a:r>
              <a:rPr lang="en-US" sz="2000">
                <a:latin typeface="Sakkal Majalla" panose="02000000000000000000" pitchFamily="2" charset="-78"/>
                <a:cs typeface="Sakkal Majalla" panose="02000000000000000000" pitchFamily="2" charset="-78"/>
              </a:rPr>
              <a:t>N95</a:t>
            </a:r>
            <a:r>
              <a:rPr lang="ar" sz="2000">
                <a:latin typeface="Sakkal Majalla" panose="02000000000000000000" pitchFamily="2" charset="-78"/>
                <a:cs typeface="Sakkal Majalla" panose="02000000000000000000" pitchFamily="2" charset="-78"/>
              </a:rPr>
              <a:t>، ورداءً واقيًا غير مُنفذ للسوائل (أو مئزر</a:t>
            </a:r>
            <a:r>
              <a:rPr lang="ar-EG" sz="2000">
                <a:latin typeface="Sakkal Majalla" panose="02000000000000000000" pitchFamily="2" charset="-78"/>
                <a:cs typeface="Sakkal Majalla" panose="02000000000000000000" pitchFamily="2" charset="-78"/>
              </a:rPr>
              <a:t>ًا</a:t>
            </a:r>
            <a:r>
              <a:rPr lang="ar" sz="2000">
                <a:latin typeface="Sakkal Majalla" panose="02000000000000000000" pitchFamily="2" charset="-78"/>
                <a:cs typeface="Sakkal Majalla" panose="02000000000000000000" pitchFamily="2" charset="-78"/>
              </a:rPr>
              <a:t> مقاوم</a:t>
            </a:r>
            <a:r>
              <a:rPr lang="ar-EG" sz="2000">
                <a:latin typeface="Sakkal Majalla" panose="02000000000000000000" pitchFamily="2" charset="-78"/>
                <a:cs typeface="Sakkal Majalla" panose="02000000000000000000" pitchFamily="2" charset="-78"/>
              </a:rPr>
              <a:t>ًا</a:t>
            </a:r>
            <a:r>
              <a:rPr lang="ar" sz="2000">
                <a:latin typeface="Sakkal Majalla" panose="02000000000000000000" pitchFamily="2" charset="-78"/>
                <a:cs typeface="Sakkal Majalla" panose="02000000000000000000" pitchFamily="2" charset="-78"/>
              </a:rPr>
              <a:t> للماء فوق رداء واقٍ غير مُنفذ للسوائل)، وواقيًا للعينين (نظارات واقية أو واقي الوجه)، وأحذية طويلة الساق أو أحذية مغلقة عليها غطاء. </a:t>
            </a:r>
          </a:p>
          <a:p>
            <a:pPr marL="254000" indent="-254000" algn="just" rtl="1">
              <a:buClr>
                <a:srgbClr val="C00000"/>
              </a:buClr>
              <a:buSzPct val="100000"/>
              <a:buFont typeface="Arial"/>
              <a:buChar char="•"/>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إذا كان المريض يسعل، يجب أن يُطلب منه ارتداء كمامة. </a:t>
            </a:r>
          </a:p>
          <a:p>
            <a:pPr marL="254000" indent="-254000" algn="just" rtl="1">
              <a:buClr>
                <a:srgbClr val="C00000"/>
              </a:buClr>
              <a:buSzPct val="100000"/>
              <a:buFont typeface="Arial"/>
              <a:buChar char="•"/>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قبل وضع جثمان في المركبة، ينبغي أن يوضع في كيس جثامين مزدوج مصنوع من البلاستيك. ويجب مسح السطح الخارجي لكل كيس من كيسي الجثامين باستخدام المطهر المناسب، ثم يُغلق الكيس ويوسم بأنه مادة شديدة العدوى. </a:t>
            </a:r>
          </a:p>
          <a:p>
            <a:pPr marL="254000" indent="-254000" algn="just" rtl="1">
              <a:buClr>
                <a:srgbClr val="C00000"/>
              </a:buClr>
              <a:buSzPct val="100000"/>
              <a:buFont typeface="Arial"/>
              <a:buChar char="•"/>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ينبغي دائمًا تغيير معدات الوقاية الشخصية والتخلص منها بطريقة مأمونة بعد مساعدة المريض الذي كان يتقيأ أو ينزف أو كان لديه إسهال، أو بعد وضع الجث</a:t>
            </a:r>
            <a:r>
              <a:rPr lang="ar-EG" sz="2000">
                <a:latin typeface="Sakkal Majalla" panose="02000000000000000000" pitchFamily="2" charset="-78"/>
                <a:cs typeface="Sakkal Majalla" panose="02000000000000000000" pitchFamily="2" charset="-78"/>
              </a:rPr>
              <a:t>ما</a:t>
            </a:r>
            <a:r>
              <a:rPr lang="ar" sz="2000">
                <a:latin typeface="Sakkal Majalla" panose="02000000000000000000" pitchFamily="2" charset="-78"/>
                <a:cs typeface="Sakkal Majalla" panose="02000000000000000000" pitchFamily="2" charset="-78"/>
              </a:rPr>
              <a:t>ن في المركبات. </a:t>
            </a:r>
          </a:p>
        </p:txBody>
      </p:sp>
      <p:sp>
        <p:nvSpPr>
          <p:cNvPr id="360" name="Rectangle 4"/>
          <p:cNvSpPr txBox="1">
            <a:spLocks noGrp="1"/>
          </p:cNvSpPr>
          <p:nvPr>
            <p:ph type="title"/>
          </p:nvPr>
        </p:nvSpPr>
        <p:spPr>
          <a:xfrm>
            <a:off x="214576" y="0"/>
            <a:ext cx="5478738" cy="646113"/>
          </a:xfrm>
          <a:prstGeom prst="rect">
            <a:avLst/>
          </a:prstGeom>
        </p:spPr>
        <p:txBody>
          <a:bodyPr lIns="44418" tIns="44418" rIns="44418" bIns="44418" rtlCol="1">
            <a:normAutofit/>
          </a:bodyPr>
          <a:lstStyle>
            <a:lvl1pPr algn="r" rtl="1">
              <a:defRPr sz="3200"/>
            </a:lvl1pPr>
          </a:lstStyle>
          <a:p>
            <a:pPr rtl="1"/>
            <a:r>
              <a:rPr lang="ar" b="1">
                <a:latin typeface="Sakkal Majalla" panose="02000000000000000000" pitchFamily="2" charset="-78"/>
                <a:cs typeface="Sakkal Majalla" panose="02000000000000000000" pitchFamily="2" charset="-78"/>
              </a:rPr>
              <a:t>(تابع) استخلاص المعلومات من السيناريو 3</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17</a:t>
            </a:fld>
            <a:endParaRPr/>
          </a:p>
        </p:txBody>
      </p:sp>
      <p:sp>
        <p:nvSpPr>
          <p:cNvPr id="363" name="Rectangle 4"/>
          <p:cNvSpPr txBox="1">
            <a:spLocks noGrp="1"/>
          </p:cNvSpPr>
          <p:nvPr>
            <p:ph type="title"/>
          </p:nvPr>
        </p:nvSpPr>
        <p:spPr>
          <a:xfrm>
            <a:off x="214576" y="-43663"/>
            <a:ext cx="5478738" cy="646113"/>
          </a:xfrm>
          <a:prstGeom prst="rect">
            <a:avLst/>
          </a:prstGeom>
        </p:spPr>
        <p:txBody>
          <a:bodyPr lIns="44418" tIns="44418" rIns="44418" bIns="44418" rtlCol="1">
            <a:normAutofit/>
          </a:bodyPr>
          <a:lstStyle>
            <a:lvl1pPr algn="r" rtl="1">
              <a:defRPr sz="3200"/>
            </a:lvl1pPr>
          </a:lstStyle>
          <a:p>
            <a:pPr rtl="1"/>
            <a:r>
              <a:rPr lang="ar" b="1">
                <a:latin typeface="Sakkal Majalla" panose="02000000000000000000" pitchFamily="2" charset="-78"/>
                <a:cs typeface="Sakkal Majalla" panose="02000000000000000000" pitchFamily="2" charset="-78"/>
              </a:rPr>
              <a:t>(تابع) استخلاص المعلومات من السيناريو 3</a:t>
            </a:r>
          </a:p>
        </p:txBody>
      </p:sp>
      <p:sp>
        <p:nvSpPr>
          <p:cNvPr id="364" name="TextBox 1"/>
          <p:cNvSpPr txBox="1"/>
          <p:nvPr/>
        </p:nvSpPr>
        <p:spPr>
          <a:xfrm>
            <a:off x="684074" y="1562059"/>
            <a:ext cx="10500361" cy="3893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algn="just" rtl="1">
              <a:defRPr sz="1900">
                <a:latin typeface="Source Sans Pro Regular"/>
                <a:ea typeface="Source Sans Pro Regular"/>
                <a:cs typeface="Source Sans Pro Regular"/>
                <a:sym typeface="Source Sans Pro Regular"/>
              </a:defRPr>
            </a:pPr>
            <a:r>
              <a:rPr lang="ar" b="1">
                <a:solidFill>
                  <a:srgbClr val="C00000"/>
                </a:solidFill>
                <a:latin typeface="Sakkal Majalla" panose="02000000000000000000" pitchFamily="2" charset="-78"/>
                <a:cs typeface="Sakkal Majalla" panose="02000000000000000000" pitchFamily="2" charset="-78"/>
              </a:rPr>
              <a:t>ينبغي تطبيق تدابير المكافحة الآتي ذكرها:</a:t>
            </a:r>
          </a:p>
          <a:p>
            <a:pPr marL="254000" indent="-254000" algn="just" rtl="1">
              <a:buClr>
                <a:srgbClr val="C00000"/>
              </a:buClr>
              <a:buSzPct val="100000"/>
              <a:buFont typeface="Arial"/>
              <a:buChar char="•"/>
              <a:defRPr sz="1900">
                <a:latin typeface="Source Sans Pro Regular"/>
                <a:ea typeface="Source Sans Pro Regular"/>
                <a:cs typeface="Source Sans Pro Regular"/>
                <a:sym typeface="Source Sans Pro Regular"/>
              </a:defRPr>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ارتداء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وخلعها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بعناية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وفقًا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لتعليمات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وصورها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التوضيحية</a:t>
            </a:r>
            <a:r>
              <a:rPr lang="ar-EG">
                <a:latin typeface="Sakkal Majalla" panose="02000000000000000000" pitchFamily="2" charset="-78"/>
                <a:cs typeface="Sakkal Majalla" panose="02000000000000000000" pitchFamily="2" charset="-78"/>
              </a:rPr>
              <a:t>. و</a:t>
            </a:r>
            <a:r>
              <a:rPr err="1">
                <a:latin typeface="Sakkal Majalla" panose="02000000000000000000" pitchFamily="2" charset="-78"/>
                <a:cs typeface="Sakkal Majalla" panose="02000000000000000000" pitchFamily="2" charset="-78"/>
              </a:rPr>
              <a:t>عند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خلع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توخي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الحذر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منعًا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لملامسة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أشياء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ملوثة</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مثل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القفازات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والأردية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الواقية</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منطقة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الوجه</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مثل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العينين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الأنف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الفم</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الجلد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المصاب</a:t>
            </a:r>
            <a:r>
              <a:rPr>
                <a:latin typeface="Sakkal Majalla" panose="02000000000000000000" pitchFamily="2" charset="-78"/>
                <a:cs typeface="Sakkal Majalla" panose="02000000000000000000" pitchFamily="2" charset="-78"/>
              </a:rPr>
              <a:t>. </a:t>
            </a:r>
          </a:p>
          <a:p>
            <a:pPr marL="254000" indent="-254000" algn="just" rtl="1">
              <a:buClr>
                <a:srgbClr val="C00000"/>
              </a:buClr>
              <a:buSzPct val="100000"/>
              <a:buFont typeface="Arial"/>
              <a:buChar char="•"/>
              <a:defRPr sz="1900">
                <a:latin typeface="Source Sans Pro Regular"/>
                <a:ea typeface="Source Sans Pro Regular"/>
                <a:cs typeface="Source Sans Pro Regular"/>
                <a:sym typeface="Source Sans Pro Regular"/>
              </a:defRPr>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التخلص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حاويات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النفايات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الأكياس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البلاستيكية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المخصصة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للمواد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الشديدة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العدوى</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algn="just" rtl="1">
              <a:buClr>
                <a:srgbClr val="C00000"/>
              </a:buClr>
              <a:buSzPct val="100000"/>
              <a:buFont typeface="Arial"/>
              <a:buChar char="•"/>
              <a:defRPr sz="1900">
                <a:latin typeface="Source Sans Pro Regular"/>
                <a:ea typeface="Source Sans Pro Regular"/>
                <a:cs typeface="Source Sans Pro Regular"/>
                <a:sym typeface="Source Sans Pro Regular"/>
              </a:defRPr>
            </a:pPr>
            <a:r>
              <a:rPr err="1">
                <a:latin typeface="Sakkal Majalla" panose="02000000000000000000" pitchFamily="2" charset="-78"/>
                <a:cs typeface="Sakkal Majalla" panose="02000000000000000000" pitchFamily="2" charset="-78"/>
              </a:rPr>
              <a:t>يجب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ينظف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المستجيب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يديه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بمحلول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كحولي</a:t>
            </a:r>
            <a:r>
              <a:rPr>
                <a:latin typeface="Sakkal Majalla" panose="02000000000000000000" pitchFamily="2" charset="-78"/>
                <a:cs typeface="Sakkal Majalla" panose="02000000000000000000" pitchFamily="2" charset="-78"/>
              </a:rPr>
              <a:t> ل</a:t>
            </a:r>
            <a:r>
              <a:rPr lang="ar-EG">
                <a:latin typeface="Sakkal Majalla" panose="02000000000000000000" pitchFamily="2" charset="-78"/>
                <a:cs typeface="Sakkal Majalla" panose="02000000000000000000" pitchFamily="2" charset="-78"/>
              </a:rPr>
              <a:t>ل</a:t>
            </a:r>
            <a:r>
              <a:rPr err="1">
                <a:latin typeface="Sakkal Majalla" panose="02000000000000000000" pitchFamily="2" charset="-78"/>
                <a:cs typeface="Sakkal Majalla" panose="02000000000000000000" pitchFamily="2" charset="-78"/>
              </a:rPr>
              <a:t>يدين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بالماء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والصابون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المريض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سوائل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جسمه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وبعد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ملامسة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الأسطح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والأجسام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والمعدات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الملوثة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وبعد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خلع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algn="just" rtl="1">
              <a:buClr>
                <a:srgbClr val="C00000"/>
              </a:buClr>
              <a:buSzPct val="100000"/>
              <a:buFont typeface="Arial"/>
              <a:buChar char="•"/>
              <a:defRPr sz="1900">
                <a:latin typeface="Source Sans Pro Regular"/>
                <a:ea typeface="Source Sans Pro Regular"/>
                <a:cs typeface="Source Sans Pro Regular"/>
                <a:sym typeface="Source Sans Pro Regular"/>
              </a:defRPr>
            </a:pP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يلزم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ارتداء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للأفراد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يقودون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المركبة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يركبونها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شريطة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يلمسوا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مريض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شخص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يرافق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المريض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وألا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يساعدوا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وضع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الجثمان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المركبة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معه</a:t>
            </a:r>
            <a:r>
              <a:rPr>
                <a:latin typeface="Sakkal Majalla" panose="02000000000000000000" pitchFamily="2" charset="-78"/>
                <a:cs typeface="Sakkal Majalla" panose="02000000000000000000" pitchFamily="2" charset="-78"/>
              </a:rPr>
              <a:t>.</a:t>
            </a:r>
          </a:p>
          <a:p>
            <a:pPr marL="254000" indent="-254000" algn="just" rtl="1">
              <a:buClr>
                <a:srgbClr val="C00000"/>
              </a:buClr>
              <a:buSzPct val="100000"/>
              <a:buFont typeface="Arial"/>
              <a:buChar char="•"/>
              <a:defRPr sz="1900">
                <a:latin typeface="Source Sans Pro Regular"/>
                <a:ea typeface="Source Sans Pro Regular"/>
                <a:cs typeface="Source Sans Pro Regular"/>
                <a:sym typeface="Source Sans Pro Regular"/>
              </a:defRPr>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تنظيف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سيارات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الإسعاف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وغيرها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المركبات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المستخدمة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لنقل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المرضى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بانتظام</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مرة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واحدة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اليوم</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وتطهيرها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بالمنظفات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المطهرات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العادية</a:t>
            </a:r>
            <a:r>
              <a:rPr lang="ar-EG">
                <a:latin typeface="Sakkal Majalla" panose="02000000000000000000" pitchFamily="2" charset="-78"/>
                <a:cs typeface="Sakkal Majalla" panose="02000000000000000000" pitchFamily="2" charset="-78"/>
              </a:rPr>
              <a:t>. و</a:t>
            </a:r>
            <a:r>
              <a:rPr err="1">
                <a:latin typeface="Sakkal Majalla" panose="02000000000000000000" pitchFamily="2" charset="-78"/>
                <a:cs typeface="Sakkal Majalla" panose="02000000000000000000" pitchFamily="2" charset="-78"/>
              </a:rPr>
              <a:t>إذا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كانت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الأسطح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ملوثة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سوائل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الجسم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تنظيفها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وتطهيرها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الفور</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algn="just" rtl="1">
              <a:buClr>
                <a:srgbClr val="C00000"/>
              </a:buClr>
              <a:buSzPct val="100000"/>
              <a:buFont typeface="Arial"/>
              <a:buChar char="•"/>
              <a:defRPr sz="1900">
                <a:latin typeface="Source Sans Pro Regular"/>
                <a:ea typeface="Source Sans Pro Regular"/>
                <a:cs typeface="Source Sans Pro Regular"/>
                <a:sym typeface="Source Sans Pro Regular"/>
              </a:defRPr>
            </a:pPr>
            <a:r>
              <a:rPr lang="ar-EG">
                <a:latin typeface="Sakkal Majalla" panose="02000000000000000000" pitchFamily="2" charset="-78"/>
                <a:cs typeface="Sakkal Majalla" panose="02000000000000000000" pitchFamily="2" charset="-78"/>
              </a:rPr>
              <a:t>ينبغي دائمًا تزويد سيارات الإسعاف وغيرها من المركبات المستخدمة في نقل المرضى بالقفازات والكمامات ومجموعات معدات الحماية الشخصية الكاملة، ومحاليل كحولية لليدين، وأكياس النفايات وأكياس الجثامين، وخزان مياه، ومناديل مبللة، ومنظفات ومطهرات. </a:t>
            </a:r>
            <a:r>
              <a:rPr err="1">
                <a:latin typeface="Sakkal Majalla" panose="02000000000000000000" pitchFamily="2" charset="-78"/>
                <a:cs typeface="Sakkal Majalla" panose="02000000000000000000" pitchFamily="2" charset="-78"/>
              </a:rPr>
              <a:t>ويشمل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تدريب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مشغلي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سيارات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الإسعاف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وقيامهم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باختبارات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الملاءمة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المطلوبة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لاستخدام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أقنعة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التنفس</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18</a:t>
            </a:fld>
            <a:endParaRPr/>
          </a:p>
        </p:txBody>
      </p:sp>
      <p:sp>
        <p:nvSpPr>
          <p:cNvPr id="367" name="Content Placeholder 2"/>
          <p:cNvSpPr txBox="1">
            <a:spLocks noGrp="1"/>
          </p:cNvSpPr>
          <p:nvPr>
            <p:ph type="body" sz="half" idx="1"/>
          </p:nvPr>
        </p:nvSpPr>
        <p:spPr>
          <a:xfrm>
            <a:off x="4273551" y="2362200"/>
            <a:ext cx="7207249" cy="4027488"/>
          </a:xfrm>
          <a:prstGeom prst="rect">
            <a:avLst/>
          </a:prstGeom>
        </p:spPr>
        <p:txBody>
          <a:bodyPr rtlCol="1"/>
          <a:lstStyle/>
          <a:p>
            <a:pPr marL="0" indent="0" rtl="1">
              <a:buSzTx/>
              <a:buNone/>
              <a:defRPr>
                <a:solidFill>
                  <a:srgbClr val="C00000"/>
                </a:solidFill>
                <a:latin typeface="Source Sans Pro Bold"/>
                <a:ea typeface="Source Sans Pro Bold"/>
                <a:cs typeface="Source Sans Pro Bold"/>
                <a:sym typeface="Source Sans Pro Bold"/>
              </a:defRPr>
            </a:pPr>
            <a:r>
              <a:rPr lang="en" b="1">
                <a:latin typeface="Sakkal Majalla" panose="02000000000000000000" pitchFamily="2" charset="-78"/>
                <a:cs typeface="Sakkal Majalla" panose="02000000000000000000" pitchFamily="2" charset="-78"/>
              </a:rPr>
              <a:t>جمع عينات، ونقل وفحص عينات مختبرية من الدم وسوائل الجسم والدم وغير ذلك من حالات مشتبه فيها</a:t>
            </a:r>
          </a:p>
          <a:p>
            <a:pPr marL="0" indent="0" rtl="1">
              <a:buSzTx/>
              <a:buNone/>
              <a:defRPr>
                <a:solidFill>
                  <a:srgbClr val="011032"/>
                </a:solidFill>
              </a:defRPr>
            </a:pPr>
            <a:endParaRPr>
              <a:latin typeface="Sakkal Majalla" panose="02000000000000000000" pitchFamily="2" charset="-78"/>
              <a:cs typeface="Sakkal Majalla" panose="02000000000000000000" pitchFamily="2" charset="-78"/>
            </a:endParaRPr>
          </a:p>
          <a:p>
            <a:pPr marL="0" indent="0" rtl="1">
              <a:buSzTx/>
              <a:buNone/>
            </a:pPr>
            <a:r>
              <a:rPr>
                <a:latin typeface="Sakkal Majalla" panose="02000000000000000000" pitchFamily="2" charset="-78"/>
                <a:cs typeface="Sakkal Majalla" panose="02000000000000000000" pitchFamily="2" charset="-78"/>
              </a:rPr>
              <a:t>تصدر تعليمات إلى تقني المختبر في المستشفى بجمع عينات الدم من حالات مشتبه في إصابتها بمرضٍ معدٍ تسبب في فاشية في إحدى القرى.</a:t>
            </a:r>
          </a:p>
        </p:txBody>
      </p:sp>
      <p:sp>
        <p:nvSpPr>
          <p:cNvPr id="368" name="Text Placeholder 3"/>
          <p:cNvSpPr txBox="1"/>
          <p:nvPr/>
        </p:nvSpPr>
        <p:spPr>
          <a:xfrm>
            <a:off x="-350437" y="786552"/>
            <a:ext cx="3392263" cy="8386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lvl1pPr algn="r" defTabSz="216992" rtl="1">
              <a:lnSpc>
                <a:spcPct val="90000"/>
              </a:lnSpc>
              <a:spcBef>
                <a:spcPts val="200"/>
              </a:spcBef>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السيناريو رقم 4</a:t>
            </a:r>
          </a:p>
        </p:txBody>
      </p:sp>
      <p:sp>
        <p:nvSpPr>
          <p:cNvPr id="369" name="Rounded Rectangle 4"/>
          <p:cNvSpPr/>
          <p:nvPr/>
        </p:nvSpPr>
        <p:spPr>
          <a:xfrm rot="10800000" flipH="1">
            <a:off x="389000" y="1449588"/>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19</a:t>
            </a:fld>
            <a:endParaRPr/>
          </a:p>
        </p:txBody>
      </p:sp>
      <p:sp>
        <p:nvSpPr>
          <p:cNvPr id="372" name="Title 3"/>
          <p:cNvSpPr txBox="1">
            <a:spLocks noGrp="1"/>
          </p:cNvSpPr>
          <p:nvPr>
            <p:ph type="title"/>
          </p:nvPr>
        </p:nvSpPr>
        <p:spPr>
          <a:xfrm>
            <a:off x="-220717" y="424131"/>
            <a:ext cx="3264196" cy="1932378"/>
          </a:xfrm>
          <a:prstGeom prst="rect">
            <a:avLst/>
          </a:prstGeom>
        </p:spPr>
        <p:txBody>
          <a:bodyPr rtlCol="1"/>
          <a:lstStyle/>
          <a:p>
            <a:pPr rtl="1">
              <a:defRPr sz="3200"/>
            </a:pPr>
            <a:r>
              <a:rPr lang="ar" b="1">
                <a:latin typeface="Sakkal Majalla" panose="02000000000000000000" pitchFamily="2" charset="-78"/>
                <a:cs typeface="Sakkal Majalla" panose="02000000000000000000" pitchFamily="2" charset="-78"/>
              </a:rPr>
              <a:t>الأسئلة - السيناريو 4</a:t>
            </a:r>
            <a:br>
              <a:rPr b="1">
                <a:latin typeface="Sakkal Majalla" panose="02000000000000000000" pitchFamily="2" charset="-78"/>
                <a:cs typeface="Sakkal Majalla" panose="02000000000000000000" pitchFamily="2" charset="-78"/>
              </a:rPr>
            </a:br>
            <a:endParaRPr b="1">
              <a:latin typeface="Sakkal Majalla" panose="02000000000000000000" pitchFamily="2" charset="-78"/>
              <a:cs typeface="Sakkal Majalla" panose="02000000000000000000" pitchFamily="2" charset="-78"/>
            </a:endParaRPr>
          </a:p>
        </p:txBody>
      </p:sp>
      <p:sp>
        <p:nvSpPr>
          <p:cNvPr id="373" name="Rectangle 3"/>
          <p:cNvSpPr txBox="1">
            <a:spLocks noGrp="1"/>
          </p:cNvSpPr>
          <p:nvPr>
            <p:ph type="body" idx="1"/>
          </p:nvPr>
        </p:nvSpPr>
        <p:spPr>
          <a:xfrm>
            <a:off x="4078071" y="1935711"/>
            <a:ext cx="7529515" cy="3447632"/>
          </a:xfrm>
          <a:prstGeom prst="rect">
            <a:avLst/>
          </a:prstGeom>
        </p:spPr>
        <p:txBody>
          <a:bodyPr lIns="45687" tIns="45687" rIns="45687" bIns="45687" rtlCol="1"/>
          <a:lstStyle/>
          <a:p>
            <a:pPr marL="457200" indent="-457200" algn="just" rtl="1">
              <a:spcBef>
                <a:spcPts val="600"/>
              </a:spcBef>
              <a:buFontTx/>
              <a:buAutoNum type="arabicPeriod"/>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الخطر</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تقترن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بعملية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العينات</a:t>
            </a:r>
            <a:r>
              <a:rPr>
                <a:latin typeface="Sakkal Majalla" panose="02000000000000000000" pitchFamily="2" charset="-78"/>
                <a:cs typeface="Sakkal Majalla" panose="02000000000000000000" pitchFamily="2" charset="-78"/>
              </a:rPr>
              <a:t>؟</a:t>
            </a:r>
          </a:p>
          <a:p>
            <a:pPr marL="457200" indent="-457200" algn="just" rtl="1">
              <a:spcBef>
                <a:spcPts val="600"/>
              </a:spcBef>
              <a:buFontTx/>
              <a:buAutoNum type="arabicPeriod"/>
            </a:pPr>
            <a:r>
              <a:rPr err="1">
                <a:latin typeface="Sakkal Majalla" panose="02000000000000000000" pitchFamily="2" charset="-78"/>
                <a:cs typeface="Sakkal Majalla" panose="02000000000000000000" pitchFamily="2" charset="-78"/>
              </a:rPr>
              <a:t>اذكر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المحتملة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ينتقل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بها</a:t>
            </a:r>
            <a:r>
              <a:rPr>
                <a:latin typeface="Sakkal Majalla" panose="02000000000000000000" pitchFamily="2" charset="-78"/>
                <a:cs typeface="Sakkal Majalla" panose="02000000000000000000" pitchFamily="2" charset="-78"/>
              </a:rPr>
              <a:t> الم</a:t>
            </a:r>
            <a:r>
              <a:rPr lang="ar-EG">
                <a:latin typeface="Sakkal Majalla" panose="02000000000000000000" pitchFamily="2" charset="-78"/>
                <a:cs typeface="Sakkal Majalla" panose="02000000000000000000" pitchFamily="2" charset="-78"/>
              </a:rPr>
              <a:t>م</a:t>
            </a:r>
            <a:r>
              <a:rPr>
                <a:latin typeface="Sakkal Majalla" panose="02000000000000000000" pitchFamily="2" charset="-78"/>
                <a:cs typeface="Sakkal Majalla" panose="02000000000000000000" pitchFamily="2" charset="-78"/>
              </a:rPr>
              <a:t>رض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المصاب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تقن</a:t>
            </a:r>
            <a:r>
              <a:rPr lang="ar-EG">
                <a:latin typeface="Sakkal Majalla" panose="02000000000000000000" pitchFamily="2" charset="-78"/>
                <a:cs typeface="Sakkal Majalla" panose="02000000000000000000" pitchFamily="2" charset="-78"/>
              </a:rPr>
              <a:t>ي</a:t>
            </a:r>
            <a:r>
              <a:rPr>
                <a:latin typeface="Sakkal Majalla" panose="02000000000000000000" pitchFamily="2" charset="-78"/>
                <a:cs typeface="Sakkal Majalla" panose="02000000000000000000" pitchFamily="2" charset="-78"/>
              </a:rPr>
              <a:t>ي </a:t>
            </a:r>
            <a:r>
              <a:rPr err="1">
                <a:latin typeface="Sakkal Majalla" panose="02000000000000000000" pitchFamily="2" charset="-78"/>
                <a:cs typeface="Sakkal Majalla" panose="02000000000000000000" pitchFamily="2" charset="-78"/>
              </a:rPr>
              <a:t>المختبر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المسؤولين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العينات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ونقلها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المختبر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والذين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تنتقل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إليهم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العدوى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جميعًا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457200" indent="-457200" algn="just" rtl="1">
              <a:spcBef>
                <a:spcPts val="600"/>
              </a:spcBef>
              <a:buFontTx/>
              <a:buAutoNum type="arabicPeriod"/>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التدابير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اتخاذها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البيئة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منزل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القرية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الإسعاف</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في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لمنع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انتشار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العدوى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العاملين</a:t>
            </a:r>
            <a:r>
              <a:rPr>
                <a:latin typeface="Sakkal Majalla" panose="02000000000000000000" pitchFamily="2" charset="-78"/>
                <a:cs typeface="Sakkal Majalla" panose="02000000000000000000" pitchFamily="2" charset="-78"/>
              </a:rPr>
              <a:t>؟</a:t>
            </a:r>
          </a:p>
          <a:p>
            <a:pPr marL="457200" indent="-457200" algn="just" rtl="1">
              <a:spcBef>
                <a:spcPts val="600"/>
              </a:spcBef>
              <a:buFontTx/>
              <a:buAutoNum type="arabicPeriod"/>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الاحتياطات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يتخذها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المختبر</a:t>
            </a:r>
            <a:r>
              <a:rPr lang="ar-EG">
                <a:latin typeface="Sakkal Majalla" panose="02000000000000000000" pitchFamily="2" charset="-78"/>
                <a:cs typeface="Sakkal Majalla" panose="02000000000000000000" pitchFamily="2" charset="-78"/>
              </a:rPr>
              <a:t> 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العينة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منزل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المريض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الإسعاف</a:t>
            </a:r>
            <a:r>
              <a:rPr>
                <a:latin typeface="Sakkal Majalla" panose="02000000000000000000" pitchFamily="2" charset="-78"/>
                <a:cs typeface="Sakkal Majalla" panose="02000000000000000000" pitchFamily="2" charset="-78"/>
              </a:rPr>
              <a:t> و</a:t>
            </a:r>
            <a:r>
              <a:rPr lang="ar-EG">
                <a:latin typeface="Sakkal Majalla" panose="02000000000000000000" pitchFamily="2" charset="-78"/>
                <a:cs typeface="Sakkal Majalla" panose="02000000000000000000" pitchFamily="2" charset="-78"/>
              </a:rPr>
              <a:t>في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نقلها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المختبر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أنفسهم</a:t>
            </a:r>
            <a:r>
              <a:rPr>
                <a:latin typeface="Sakkal Majalla" panose="02000000000000000000" pitchFamily="2" charset="-78"/>
                <a:cs typeface="Sakkal Majalla" panose="02000000000000000000" pitchFamily="2" charset="-78"/>
              </a:rPr>
              <a:t>؟</a:t>
            </a:r>
          </a:p>
        </p:txBody>
      </p:sp>
      <p:sp>
        <p:nvSpPr>
          <p:cNvPr id="374" name="Rounded Rectangle 5"/>
          <p:cNvSpPr/>
          <p:nvPr/>
        </p:nvSpPr>
        <p:spPr>
          <a:xfrm>
            <a:off x="442182" y="1676400"/>
            <a:ext cx="2148618" cy="76201"/>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73">
                                            <p:bg/>
                                          </p:spTgt>
                                        </p:tgtEl>
                                        <p:attrNameLst>
                                          <p:attrName>style.visibility</p:attrName>
                                        </p:attrNameLst>
                                      </p:cBhvr>
                                      <p:to>
                                        <p:strVal val="visible"/>
                                      </p:to>
                                    </p:set>
                                    <p:animEffect transition="in" filter="fade">
                                      <p:cBhvr>
                                        <p:cTn id="7" dur="500"/>
                                        <p:tgtEl>
                                          <p:spTgt spid="373">
                                            <p:bg/>
                                          </p:spTgt>
                                        </p:tgtEl>
                                      </p:cBhvr>
                                    </p:animEffect>
                                  </p:childTnLst>
                                </p:cTn>
                              </p:par>
                              <p:par>
                                <p:cTn id="8" presetID="10" presetClass="entr" presetSubtype="0" fill="hold" grpId="0" nodeType="withEffect">
                                  <p:stCondLst>
                                    <p:cond delay="0"/>
                                  </p:stCondLst>
                                  <p:iterate>
                                    <p:tmAbs val="0"/>
                                  </p:iterate>
                                  <p:childTnLst>
                                    <p:set>
                                      <p:cBhvr>
                                        <p:cTn id="9" fill="hold"/>
                                        <p:tgtEl>
                                          <p:spTgt spid="373">
                                            <p:txEl>
                                              <p:pRg st="0" end="0"/>
                                            </p:txEl>
                                          </p:spTgt>
                                        </p:tgtEl>
                                        <p:attrNameLst>
                                          <p:attrName>style.visibility</p:attrName>
                                        </p:attrNameLst>
                                      </p:cBhvr>
                                      <p:to>
                                        <p:strVal val="visible"/>
                                      </p:to>
                                    </p:set>
                                    <p:animEffect transition="in" filter="fade">
                                      <p:cBhvr>
                                        <p:cTn id="10" dur="500"/>
                                        <p:tgtEl>
                                          <p:spTgt spid="37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73">
                                            <p:txEl>
                                              <p:pRg st="1" end="1"/>
                                            </p:txEl>
                                          </p:spTgt>
                                        </p:tgtEl>
                                        <p:attrNameLst>
                                          <p:attrName>style.visibility</p:attrName>
                                        </p:attrNameLst>
                                      </p:cBhvr>
                                      <p:to>
                                        <p:strVal val="visible"/>
                                      </p:to>
                                    </p:set>
                                    <p:animEffect transition="in" filter="fade">
                                      <p:cBhvr>
                                        <p:cTn id="15" dur="500"/>
                                        <p:tgtEl>
                                          <p:spTgt spid="37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73">
                                            <p:txEl>
                                              <p:pRg st="2" end="2"/>
                                            </p:txEl>
                                          </p:spTgt>
                                        </p:tgtEl>
                                        <p:attrNameLst>
                                          <p:attrName>style.visibility</p:attrName>
                                        </p:attrNameLst>
                                      </p:cBhvr>
                                      <p:to>
                                        <p:strVal val="visible"/>
                                      </p:to>
                                    </p:set>
                                    <p:animEffect transition="in" filter="fade">
                                      <p:cBhvr>
                                        <p:cTn id="20" dur="500"/>
                                        <p:tgtEl>
                                          <p:spTgt spid="37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73">
                                            <p:txEl>
                                              <p:pRg st="3" end="3"/>
                                            </p:txEl>
                                          </p:spTgt>
                                        </p:tgtEl>
                                        <p:attrNameLst>
                                          <p:attrName>style.visibility</p:attrName>
                                        </p:attrNameLst>
                                      </p:cBhvr>
                                      <p:to>
                                        <p:strVal val="visible"/>
                                      </p:to>
                                    </p:set>
                                    <p:animEffect transition="in" filter="fade">
                                      <p:cBhvr>
                                        <p:cTn id="25" dur="500"/>
                                        <p:tgtEl>
                                          <p:spTgt spid="37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 grpId="0" build="p"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rPr/>
              <a:t>2</a:t>
            </a:fld>
            <a:endParaRPr/>
          </a:p>
        </p:txBody>
      </p:sp>
      <p:sp>
        <p:nvSpPr>
          <p:cNvPr id="283" name="Text Placeholder 1"/>
          <p:cNvSpPr txBox="1"/>
          <p:nvPr/>
        </p:nvSpPr>
        <p:spPr>
          <a:xfrm>
            <a:off x="111774" y="740661"/>
            <a:ext cx="2931214" cy="11900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ملاحظة إلى المُيسِّرين:</a:t>
            </a:r>
          </a:p>
        </p:txBody>
      </p:sp>
      <p:sp>
        <p:nvSpPr>
          <p:cNvPr id="284" name="Rounded Rectangle 4"/>
          <p:cNvSpPr/>
          <p:nvPr/>
        </p:nvSpPr>
        <p:spPr>
          <a:xfrm rot="10800000" flipH="1">
            <a:off x="389000" y="1397883"/>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2" name="TextBox 1">
            <a:extLst>
              <a:ext uri="{FF2B5EF4-FFF2-40B4-BE49-F238E27FC236}">
                <a16:creationId xmlns:a16="http://schemas.microsoft.com/office/drawing/2014/main" id="{3DA0400B-7FFE-1B39-B851-075CB6CE6551}"/>
              </a:ext>
            </a:extLst>
          </p:cNvPr>
          <p:cNvSpPr txBox="1"/>
          <p:nvPr/>
        </p:nvSpPr>
        <p:spPr>
          <a:xfrm>
            <a:off x="4513006" y="1337687"/>
            <a:ext cx="7135053" cy="418575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0" indent="0" rtl="1">
              <a:spcBef>
                <a:spcPts val="600"/>
              </a:spcBef>
              <a:buSzTx/>
              <a:buNone/>
              <a:defRPr sz="2800">
                <a:solidFill>
                  <a:srgbClr val="002060"/>
                </a:solidFill>
              </a:defRPr>
            </a:pPr>
            <a:endParaRPr lang="en-US" sz="2400">
              <a:solidFill>
                <a:srgbClr val="C00000"/>
              </a:solidFill>
              <a:latin typeface="Sakkal Majalla" panose="02000000000000000000" pitchFamily="2" charset="-78"/>
              <a:cs typeface="Sakkal Majalla" panose="02000000000000000000" pitchFamily="2" charset="-78"/>
            </a:endParaRPr>
          </a:p>
          <a:p>
            <a:pPr marL="0" indent="0" rtl="1">
              <a:spcBef>
                <a:spcPts val="600"/>
              </a:spcBef>
              <a:buSzTx/>
              <a:buNone/>
              <a:defRPr sz="2800">
                <a:solidFill>
                  <a:srgbClr val="002060"/>
                </a:solidFill>
              </a:defRPr>
            </a:pPr>
            <a:endParaRPr lang="en-US" sz="2400">
              <a:solidFill>
                <a:srgbClr val="C00000"/>
              </a:solidFill>
              <a:latin typeface="Sakkal Majalla" panose="02000000000000000000" pitchFamily="2" charset="-78"/>
              <a:cs typeface="Sakkal Majalla" panose="02000000000000000000" pitchFamily="2" charset="-78"/>
            </a:endParaRPr>
          </a:p>
          <a:p>
            <a:pPr marL="0" indent="0" rtl="1">
              <a:spcBef>
                <a:spcPts val="600"/>
              </a:spcBef>
              <a:buSzTx/>
              <a:buNone/>
              <a:defRPr sz="2800">
                <a:solidFill>
                  <a:srgbClr val="FF0000"/>
                </a:solidFill>
              </a:defRPr>
            </a:pPr>
            <a:r>
              <a:rPr lang="ar" sz="2400">
                <a:solidFill>
                  <a:srgbClr val="C00000"/>
                </a:solidFill>
                <a:latin typeface="Sakkal Majalla" panose="02000000000000000000" pitchFamily="2" charset="-78"/>
                <a:cs typeface="Sakkal Majalla" panose="02000000000000000000" pitchFamily="2" charset="-78"/>
              </a:rPr>
              <a:t>يتضمن هذا العرض التقديمي 5 سيناريوهات، مع أسئلة وملاحظات لاستخلاص المعلومات. </a:t>
            </a:r>
            <a:endParaRPr lang="hu-HU" sz="2400">
              <a:solidFill>
                <a:srgbClr val="C00000"/>
              </a:solidFill>
              <a:latin typeface="Sakkal Majalla" panose="02000000000000000000" pitchFamily="2" charset="-78"/>
              <a:cs typeface="Sakkal Majalla" panose="02000000000000000000" pitchFamily="2" charset="-78"/>
            </a:endParaRPr>
          </a:p>
          <a:p>
            <a:pPr marL="0" indent="0" rtl="1">
              <a:spcBef>
                <a:spcPts val="600"/>
              </a:spcBef>
              <a:buSzTx/>
              <a:buNone/>
              <a:defRPr sz="2800">
                <a:solidFill>
                  <a:srgbClr val="FF0000"/>
                </a:solidFill>
              </a:defRPr>
            </a:pPr>
            <a:r>
              <a:rPr lang="ar" sz="2400">
                <a:solidFill>
                  <a:srgbClr val="C00000"/>
                </a:solidFill>
                <a:latin typeface="Sakkal Majalla" panose="02000000000000000000" pitchFamily="2" charset="-78"/>
                <a:cs typeface="Sakkal Majalla" panose="02000000000000000000" pitchFamily="2" charset="-78"/>
              </a:rPr>
              <a:t>ويمكن أن تختار </a:t>
            </a:r>
            <a:r>
              <a:rPr lang="ar" sz="2400" u="sng">
                <a:solidFill>
                  <a:srgbClr val="C00000"/>
                </a:solidFill>
                <a:latin typeface="Sakkal Majalla" panose="02000000000000000000" pitchFamily="2" charset="-78"/>
                <a:cs typeface="Sakkal Majalla" panose="02000000000000000000" pitchFamily="2" charset="-78"/>
              </a:rPr>
              <a:t>أحد</a:t>
            </a:r>
            <a:r>
              <a:rPr lang="ar" sz="2400">
                <a:solidFill>
                  <a:srgbClr val="C00000"/>
                </a:solidFill>
                <a:latin typeface="Sakkal Majalla" panose="02000000000000000000" pitchFamily="2" charset="-78"/>
                <a:cs typeface="Sakkal Majalla" panose="02000000000000000000" pitchFamily="2" charset="-78"/>
              </a:rPr>
              <a:t> هذه السيناريوهات وفقًا للاحتياجات المستهدفة ومدى ارتباطها بسياق بلدك. </a:t>
            </a:r>
            <a:endParaRPr lang="hu-HU" sz="2400">
              <a:solidFill>
                <a:srgbClr val="C00000"/>
              </a:solidFill>
              <a:latin typeface="Sakkal Majalla" panose="02000000000000000000" pitchFamily="2" charset="-78"/>
              <a:cs typeface="Sakkal Majalla" panose="02000000000000000000" pitchFamily="2" charset="-78"/>
            </a:endParaRPr>
          </a:p>
          <a:p>
            <a:pPr marL="0" indent="0" rtl="1">
              <a:spcBef>
                <a:spcPts val="600"/>
              </a:spcBef>
              <a:buSzTx/>
              <a:buNone/>
              <a:defRPr sz="2800">
                <a:solidFill>
                  <a:srgbClr val="FF0000"/>
                </a:solidFill>
              </a:defRPr>
            </a:pPr>
            <a:r>
              <a:rPr lang="ar" sz="2400">
                <a:solidFill>
                  <a:srgbClr val="C00000"/>
                </a:solidFill>
                <a:latin typeface="Sakkal Majalla" panose="02000000000000000000" pitchFamily="2" charset="-78"/>
                <a:cs typeface="Sakkal Majalla" panose="02000000000000000000" pitchFamily="2" charset="-78"/>
              </a:rPr>
              <a:t>قد يستغرق استكمال </a:t>
            </a:r>
            <a:r>
              <a:rPr lang="ar" sz="2400" u="sng">
                <a:solidFill>
                  <a:srgbClr val="C00000"/>
                </a:solidFill>
                <a:latin typeface="Sakkal Majalla" panose="02000000000000000000" pitchFamily="2" charset="-78"/>
                <a:cs typeface="Sakkal Majalla" panose="02000000000000000000" pitchFamily="2" charset="-78"/>
              </a:rPr>
              <a:t>سيناريو واحد</a:t>
            </a:r>
            <a:r>
              <a:rPr lang="ar" sz="2400">
                <a:solidFill>
                  <a:srgbClr val="C00000"/>
                </a:solidFill>
                <a:latin typeface="Sakkal Majalla" panose="02000000000000000000" pitchFamily="2" charset="-78"/>
                <a:cs typeface="Sakkal Majalla" panose="02000000000000000000" pitchFamily="2" charset="-78"/>
              </a:rPr>
              <a:t> واستخلاص المعلومات منه ما يتراوح بين 30 إلى 45 دقيقة.</a:t>
            </a:r>
          </a:p>
          <a:p>
            <a:pPr marL="0" indent="0" rtl="1">
              <a:spcBef>
                <a:spcPts val="600"/>
              </a:spcBef>
              <a:buSzTx/>
              <a:buNone/>
              <a:defRPr sz="2800">
                <a:solidFill>
                  <a:srgbClr val="002060"/>
                </a:solidFill>
              </a:defRPr>
            </a:pPr>
            <a:endParaRPr lang="en-US" sz="2400">
              <a:solidFill>
                <a:srgbClr val="C00000"/>
              </a:solidFill>
              <a:latin typeface="Sakkal Majalla" panose="02000000000000000000" pitchFamily="2" charset="-78"/>
              <a:cs typeface="Sakkal Majalla" panose="02000000000000000000" pitchFamily="2" charset="-78"/>
            </a:endParaRPr>
          </a:p>
          <a:p>
            <a:pPr marL="0" marR="0" indent="0" algn="l" defTabSz="914400" rtl="1" fontAlgn="auto" latinLnBrk="0" hangingPunct="0">
              <a:lnSpc>
                <a:spcPct val="100000"/>
              </a:lnSpc>
              <a:spcBef>
                <a:spcPts val="0"/>
              </a:spcBef>
              <a:spcAft>
                <a:spcPts val="0"/>
              </a:spcAft>
              <a:buClrTx/>
              <a:buSzTx/>
              <a:buFontTx/>
              <a:buNone/>
              <a:tabLst/>
            </a:pPr>
            <a:endParaRPr kumimoji="0" lang="hu-HU" sz="2000" b="0" i="0" u="none" strike="noStrike" cap="none" spc="0" normalizeH="0" baseline="0">
              <a:ln>
                <a:noFill/>
              </a:ln>
              <a:solidFill>
                <a:srgbClr val="C00000"/>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rPr/>
              <a:t>20</a:t>
            </a:fld>
            <a:endParaRPr/>
          </a:p>
        </p:txBody>
      </p:sp>
      <p:sp>
        <p:nvSpPr>
          <p:cNvPr id="377" name="Rectangle 4"/>
          <p:cNvSpPr txBox="1">
            <a:spLocks noGrp="1"/>
          </p:cNvSpPr>
          <p:nvPr>
            <p:ph type="title"/>
          </p:nvPr>
        </p:nvSpPr>
        <p:spPr>
          <a:xfrm>
            <a:off x="297712" y="-14909"/>
            <a:ext cx="4968715" cy="689245"/>
          </a:xfrm>
          <a:prstGeom prst="rect">
            <a:avLst/>
          </a:prstGeom>
        </p:spPr>
        <p:txBody>
          <a:bodyPr lIns="44418" tIns="44418" rIns="44418" bIns="44418" rtlCol="1">
            <a:normAutofit/>
          </a:bodyPr>
          <a:lstStyle>
            <a:lvl1pPr algn="r" rtl="1">
              <a:defRPr sz="3200"/>
            </a:lvl1pPr>
          </a:lstStyle>
          <a:p>
            <a:pPr rtl="1"/>
            <a:r>
              <a:rPr lang="ar" b="1">
                <a:latin typeface="Sakkal Majalla" panose="02000000000000000000" pitchFamily="2" charset="-78"/>
                <a:cs typeface="Sakkal Majalla" panose="02000000000000000000" pitchFamily="2" charset="-78"/>
              </a:rPr>
              <a:t>استخلاص المعلومات من السيناريو 4</a:t>
            </a:r>
          </a:p>
        </p:txBody>
      </p:sp>
      <p:sp>
        <p:nvSpPr>
          <p:cNvPr id="2" name="TextBox 1">
            <a:extLst>
              <a:ext uri="{FF2B5EF4-FFF2-40B4-BE49-F238E27FC236}">
                <a16:creationId xmlns:a16="http://schemas.microsoft.com/office/drawing/2014/main" id="{504873E4-1090-8676-A636-8ADC213600D3}"/>
              </a:ext>
            </a:extLst>
          </p:cNvPr>
          <p:cNvSpPr txBox="1"/>
          <p:nvPr/>
        </p:nvSpPr>
        <p:spPr>
          <a:xfrm>
            <a:off x="949698" y="1266453"/>
            <a:ext cx="9824720" cy="45833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263525" algn="just" defTabSz="212652" rtl="1">
              <a:spcBef>
                <a:spcPts val="100"/>
              </a:spcBef>
              <a:buSzTx/>
              <a:buNone/>
              <a:defRPr sz="2156"/>
            </a:pPr>
            <a:r>
              <a:rPr lang="ar" sz="2200" b="1">
                <a:solidFill>
                  <a:srgbClr val="C00000"/>
                </a:solidFill>
                <a:latin typeface="Sakkal Majalla" panose="02000000000000000000" pitchFamily="2" charset="-78"/>
                <a:cs typeface="Sakkal Majalla" panose="02000000000000000000" pitchFamily="2" charset="-78"/>
              </a:rPr>
              <a:t>ضوابط الصحة والسلامة المهنية أثناء العمل في المختبر:</a:t>
            </a:r>
          </a:p>
          <a:p>
            <a:pPr marL="606425" indent="-342900" algn="just" defTabSz="212652" rtl="1">
              <a:spcBef>
                <a:spcPts val="100"/>
              </a:spcBef>
              <a:buClr>
                <a:srgbClr val="C00000"/>
              </a:buClr>
              <a:buFont typeface="Arial" panose="020B0604020202020204" pitchFamily="34" charset="0"/>
              <a:buChar char="•"/>
              <a:defRPr sz="2156"/>
            </a:pPr>
            <a:r>
              <a:rPr lang="ar" sz="2200">
                <a:latin typeface="Sakkal Majalla" panose="02000000000000000000" pitchFamily="2" charset="-78"/>
                <a:cs typeface="Sakkal Majalla" panose="02000000000000000000" pitchFamily="2" charset="-78"/>
              </a:rPr>
              <a:t>يكون رئيس المختبر مسؤولًا عن وضع السياسات وإعداد البرامج ودعم تنفيذها. وبالإضافة إلى ذلك، فإن السلامة في المختبرات مسؤولية جميع المشرفين وموظفي المختبر، و</a:t>
            </a:r>
            <a:r>
              <a:rPr lang="ar-EG" sz="2200">
                <a:latin typeface="Sakkal Majalla" panose="02000000000000000000" pitchFamily="2" charset="-78"/>
                <a:cs typeface="Sakkal Majalla" panose="02000000000000000000" pitchFamily="2" charset="-78"/>
              </a:rPr>
              <a:t>أ</a:t>
            </a:r>
            <a:r>
              <a:rPr lang="ar" sz="2200">
                <a:latin typeface="Sakkal Majalla" panose="02000000000000000000" pitchFamily="2" charset="-78"/>
                <a:cs typeface="Sakkal Majalla" panose="02000000000000000000" pitchFamily="2" charset="-78"/>
              </a:rPr>
              <a:t>فراد العاملين المسؤولين عن سلامتهم الشخصية وسلامة زملائهم أيضًا.</a:t>
            </a:r>
          </a:p>
          <a:p>
            <a:pPr marL="606425" indent="-342900" algn="just" defTabSz="212652" rtl="1">
              <a:spcBef>
                <a:spcPts val="100"/>
              </a:spcBef>
              <a:buClr>
                <a:srgbClr val="C00000"/>
              </a:buClr>
              <a:buFont typeface="Arial" panose="020B0604020202020204" pitchFamily="34" charset="0"/>
              <a:buChar char="•"/>
              <a:defRPr sz="2156"/>
            </a:pPr>
            <a:r>
              <a:rPr lang="ar" sz="2200">
                <a:latin typeface="Sakkal Majalla" panose="02000000000000000000" pitchFamily="2" charset="-78"/>
                <a:cs typeface="Sakkal Majalla" panose="02000000000000000000" pitchFamily="2" charset="-78"/>
              </a:rPr>
              <a:t>ينبغي دائمًا اتباع الاحتياطات القياسية؛ وينبغي استخدام حواجز الحماية (الأردية الواقية والقفازات) في كل مرة يُحصل فيها على عينة من المريض. </a:t>
            </a:r>
          </a:p>
          <a:p>
            <a:pPr marL="606425" indent="-342900" algn="just" defTabSz="212652" rtl="1">
              <a:spcBef>
                <a:spcPts val="100"/>
              </a:spcBef>
              <a:buClr>
                <a:srgbClr val="C00000"/>
              </a:buClr>
              <a:buFont typeface="Arial" panose="020B0604020202020204" pitchFamily="34" charset="0"/>
              <a:buChar char="•"/>
              <a:defRPr sz="2156"/>
            </a:pPr>
            <a:r>
              <a:rPr lang="ar" sz="2200">
                <a:latin typeface="Sakkal Majalla" panose="02000000000000000000" pitchFamily="2" charset="-78"/>
                <a:cs typeface="Sakkal Majalla" panose="02000000000000000000" pitchFamily="2" charset="-78"/>
              </a:rPr>
              <a:t>ينبغي اتباع الممارسات المختبرية الجيدة. فيُحظر تناول الطعام والشراب والتدخين في أماكن العمل في المختبرات.</a:t>
            </a:r>
          </a:p>
          <a:p>
            <a:pPr marL="606425" indent="-342900" algn="just" defTabSz="212652" rtl="1">
              <a:spcBef>
                <a:spcPts val="100"/>
              </a:spcBef>
              <a:buClr>
                <a:srgbClr val="C00000"/>
              </a:buClr>
              <a:buFont typeface="Arial" panose="020B0604020202020204" pitchFamily="34" charset="0"/>
              <a:buChar char="•"/>
              <a:defRPr sz="2156"/>
            </a:pPr>
            <a:r>
              <a:rPr lang="ar" sz="2200">
                <a:latin typeface="Sakkal Majalla" panose="02000000000000000000" pitchFamily="2" charset="-78"/>
                <a:cs typeface="Sakkal Majalla" panose="02000000000000000000" pitchFamily="2" charset="-78"/>
              </a:rPr>
              <a:t>ينبغي ارتداء معدات الوقاية الشخصية (الرداء الواقي والقفازات وواقي العينين) في المختبر عند مناول</a:t>
            </a:r>
            <a:r>
              <a:rPr lang="ar-EG" sz="2200">
                <a:latin typeface="Sakkal Majalla" panose="02000000000000000000" pitchFamily="2" charset="-78"/>
                <a:cs typeface="Sakkal Majalla" panose="02000000000000000000" pitchFamily="2" charset="-78"/>
              </a:rPr>
              <a:t>ة</a:t>
            </a:r>
            <a:r>
              <a:rPr lang="ar" sz="2200">
                <a:latin typeface="Sakkal Majalla" panose="02000000000000000000" pitchFamily="2" charset="-78"/>
                <a:cs typeface="Sakkal Majalla" panose="02000000000000000000" pitchFamily="2" charset="-78"/>
              </a:rPr>
              <a:t> العينات ومعالجتها واختبارها.</a:t>
            </a:r>
          </a:p>
          <a:p>
            <a:pPr marL="606425" indent="-342900" algn="just" defTabSz="212652" rtl="1">
              <a:spcBef>
                <a:spcPts val="100"/>
              </a:spcBef>
              <a:buClr>
                <a:srgbClr val="C00000"/>
              </a:buClr>
              <a:buFont typeface="Arial" panose="020B0604020202020204" pitchFamily="34" charset="0"/>
              <a:buChar char="•"/>
              <a:defRPr sz="2156"/>
            </a:pPr>
            <a:r>
              <a:rPr lang="ar" sz="2200">
                <a:latin typeface="Sakkal Majalla" panose="02000000000000000000" pitchFamily="2" charset="-78"/>
                <a:cs typeface="Sakkal Majalla" panose="02000000000000000000" pitchFamily="2" charset="-78"/>
              </a:rPr>
              <a:t>ينبغي تقليل الرذاذ المتطاير والقطيرات إلى الحد الأدنى.</a:t>
            </a:r>
          </a:p>
          <a:p>
            <a:pPr marL="606425" indent="-342900" algn="just" defTabSz="212652" rtl="1">
              <a:spcBef>
                <a:spcPts val="100"/>
              </a:spcBef>
              <a:buClr>
                <a:srgbClr val="C00000"/>
              </a:buClr>
              <a:buFont typeface="Arial" panose="020B0604020202020204" pitchFamily="34" charset="0"/>
              <a:buChar char="•"/>
              <a:defRPr sz="2156"/>
            </a:pPr>
            <a:r>
              <a:rPr lang="ar" sz="2200">
                <a:latin typeface="Sakkal Majalla" panose="02000000000000000000" pitchFamily="2" charset="-78"/>
                <a:cs typeface="Sakkal Majalla" panose="02000000000000000000" pitchFamily="2" charset="-78"/>
              </a:rPr>
              <a:t>ينبغي استخدام كبائن السلامة البيولوجية أو أجهزة الاحتواء الفيزيائي في جميع الإجراءات التي قد ينجم عنها تطاير رذاذ أو قطيرات من مواد معدية.</a:t>
            </a:r>
          </a:p>
          <a:p>
            <a:pPr marL="263525" marR="0" algn="l" defTabSz="914400" rtl="1" fontAlgn="auto" latinLnBrk="0" hangingPunct="0">
              <a:lnSpc>
                <a:spcPct val="100000"/>
              </a:lnSpc>
              <a:spcBef>
                <a:spcPts val="0"/>
              </a:spcBef>
              <a:spcAft>
                <a:spcPts val="0"/>
              </a:spcAft>
              <a:buClrTx/>
              <a:buSzTx/>
              <a:buFontTx/>
              <a:buNone/>
              <a:tabLst/>
            </a:pPr>
            <a:endParaRPr kumimoji="0" lang="hu-HU" sz="2200" b="0" i="0" u="none" strike="noStrike" cap="none" spc="0" normalizeH="0" baseline="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Rectangle 3"/>
          <p:cNvSpPr txBox="1"/>
          <p:nvPr/>
        </p:nvSpPr>
        <p:spPr>
          <a:xfrm>
            <a:off x="883179" y="1442257"/>
            <a:ext cx="10134600" cy="520993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87" tIns="45687" rIns="45687" bIns="45687" rtlCol="1">
            <a:normAutofit/>
          </a:bodyPr>
          <a:lstStyle/>
          <a:p>
            <a:pPr marL="231140" indent="-231140" algn="just" defTabSz="216992" rtl="1">
              <a:lnSpc>
                <a:spcPct val="90000"/>
              </a:lnSpc>
              <a:spcBef>
                <a:spcPts val="200"/>
              </a:spcBef>
              <a:buClr>
                <a:schemeClr val="accent3"/>
              </a:buClr>
              <a:buFont typeface="Arial"/>
              <a:defRPr sz="2400">
                <a:latin typeface="Source Sans Pro Regular"/>
                <a:ea typeface="Source Sans Pro Regular"/>
                <a:cs typeface="Source Sans Pro Regular"/>
                <a:sym typeface="Source Sans Pro Regular"/>
              </a:defRPr>
            </a:pPr>
            <a:r>
              <a:rPr lang="ar" sz="2200" b="1">
                <a:solidFill>
                  <a:srgbClr val="C00000"/>
                </a:solidFill>
                <a:latin typeface="Sakkal Majalla" panose="02000000000000000000" pitchFamily="2" charset="-78"/>
                <a:cs typeface="Sakkal Majalla" panose="02000000000000000000" pitchFamily="2" charset="-78"/>
              </a:rPr>
              <a:t>ضوابط الصحة والسلامة المهنية </a:t>
            </a:r>
            <a:r>
              <a:rPr lang="ar-EG" sz="2200" b="1">
                <a:solidFill>
                  <a:srgbClr val="C00000"/>
                </a:solidFill>
                <a:latin typeface="Sakkal Majalla" panose="02000000000000000000" pitchFamily="2" charset="-78"/>
                <a:cs typeface="Sakkal Majalla" panose="02000000000000000000" pitchFamily="2" charset="-78"/>
              </a:rPr>
              <a:t>في </a:t>
            </a:r>
            <a:r>
              <a:rPr lang="ar" sz="2200" b="1">
                <a:solidFill>
                  <a:srgbClr val="C00000"/>
                </a:solidFill>
                <a:latin typeface="Sakkal Majalla" panose="02000000000000000000" pitchFamily="2" charset="-78"/>
                <a:cs typeface="Sakkal Majalla" panose="02000000000000000000" pitchFamily="2" charset="-78"/>
              </a:rPr>
              <a:t>أثناء العمل في المختبر:</a:t>
            </a:r>
          </a:p>
          <a:p>
            <a:pPr marL="254000" indent="-254000" algn="just" defTabSz="216992" rtl="1">
              <a:lnSpc>
                <a:spcPct val="90000"/>
              </a:lnSpc>
              <a:spcBef>
                <a:spcPts val="200"/>
              </a:spcBef>
              <a:buClr>
                <a:srgbClr val="C00000"/>
              </a:buClr>
              <a:buSzPct val="100000"/>
              <a:buFont typeface="Arial"/>
              <a:buChar char="•"/>
              <a:defRPr sz="2400">
                <a:latin typeface="Source Sans Pro Regular"/>
                <a:ea typeface="Source Sans Pro Regular"/>
                <a:cs typeface="Source Sans Pro Regular"/>
                <a:sym typeface="Source Sans Pro Regular"/>
              </a:defRPr>
            </a:pPr>
            <a:r>
              <a:rPr lang="ar" sz="2200">
                <a:latin typeface="Sakkal Majalla" panose="02000000000000000000" pitchFamily="2" charset="-78"/>
                <a:cs typeface="Sakkal Majalla" panose="02000000000000000000" pitchFamily="2" charset="-78"/>
              </a:rPr>
              <a:t>ينبغي أن يكون استخدام الإبر والمحاقن تحت الجلد محدودًا. </a:t>
            </a:r>
            <a:r>
              <a:rPr lang="ar-EG" sz="2200">
                <a:latin typeface="Sakkal Majalla" panose="02000000000000000000" pitchFamily="2" charset="-78"/>
                <a:cs typeface="Sakkal Majalla" panose="02000000000000000000" pitchFamily="2" charset="-78"/>
              </a:rPr>
              <a:t>و</a:t>
            </a:r>
            <a:r>
              <a:rPr lang="ar" sz="2200">
                <a:latin typeface="Sakkal Majalla" panose="02000000000000000000" pitchFamily="2" charset="-78"/>
                <a:cs typeface="Sakkal Majalla" panose="02000000000000000000" pitchFamily="2" charset="-78"/>
              </a:rPr>
              <a:t>يُحظر تمامًا امتصاص السوائل بالفم.</a:t>
            </a:r>
          </a:p>
          <a:p>
            <a:pPr marL="254000" indent="-254000" algn="just" defTabSz="216992" rtl="1">
              <a:lnSpc>
                <a:spcPct val="90000"/>
              </a:lnSpc>
              <a:spcBef>
                <a:spcPts val="200"/>
              </a:spcBef>
              <a:buClr>
                <a:srgbClr val="C00000"/>
              </a:buClr>
              <a:buSzPct val="100000"/>
              <a:buFont typeface="Arial"/>
              <a:buChar char="•"/>
              <a:defRPr sz="2400">
                <a:latin typeface="Source Sans Pro Regular"/>
                <a:ea typeface="Source Sans Pro Regular"/>
                <a:cs typeface="Source Sans Pro Regular"/>
                <a:sym typeface="Source Sans Pro Regular"/>
              </a:defRPr>
            </a:pPr>
            <a:r>
              <a:rPr lang="ar" sz="2200">
                <a:latin typeface="Sakkal Majalla" panose="02000000000000000000" pitchFamily="2" charset="-78"/>
                <a:cs typeface="Sakkal Majalla" panose="02000000000000000000" pitchFamily="2" charset="-78"/>
              </a:rPr>
              <a:t>ينبغي أن تتوافر حاويات للمواد البيولوجية الخطرة في أماكن مناسبة للتخلص من المواد الملوثة فيها.</a:t>
            </a:r>
          </a:p>
          <a:p>
            <a:pPr marL="254000" indent="-254000" algn="just" defTabSz="216992" rtl="1">
              <a:lnSpc>
                <a:spcPct val="90000"/>
              </a:lnSpc>
              <a:spcBef>
                <a:spcPts val="200"/>
              </a:spcBef>
              <a:buClr>
                <a:srgbClr val="C00000"/>
              </a:buClr>
              <a:buSzPct val="100000"/>
              <a:buFont typeface="Arial"/>
              <a:buChar char="•"/>
              <a:defRPr sz="2400">
                <a:latin typeface="Source Sans Pro Regular"/>
                <a:ea typeface="Source Sans Pro Regular"/>
                <a:cs typeface="Source Sans Pro Regular"/>
                <a:sym typeface="Source Sans Pro Regular"/>
              </a:defRPr>
            </a:pPr>
            <a:r>
              <a:rPr lang="ar" sz="2200">
                <a:latin typeface="Sakkal Majalla" panose="02000000000000000000" pitchFamily="2" charset="-78"/>
                <a:cs typeface="Sakkal Majalla" panose="02000000000000000000" pitchFamily="2" charset="-78"/>
              </a:rPr>
              <a:t>يجب تطهير أسطح العمل بعد أي انسكاب لمواد يُحتمل أن تكون خطيرة وفي نهاية يوم العمل. </a:t>
            </a:r>
          </a:p>
          <a:p>
            <a:pPr marL="254000" indent="-254000" algn="just" defTabSz="216992" rtl="1">
              <a:lnSpc>
                <a:spcPct val="90000"/>
              </a:lnSpc>
              <a:spcBef>
                <a:spcPts val="200"/>
              </a:spcBef>
              <a:buClr>
                <a:srgbClr val="C00000"/>
              </a:buClr>
              <a:buSzPct val="100000"/>
              <a:buFont typeface="Arial"/>
              <a:buChar char="•"/>
              <a:defRPr sz="2400">
                <a:latin typeface="Source Sans Pro Regular"/>
                <a:ea typeface="Source Sans Pro Regular"/>
                <a:cs typeface="Source Sans Pro Regular"/>
                <a:sym typeface="Source Sans Pro Regular"/>
              </a:defRPr>
            </a:pPr>
            <a:r>
              <a:rPr lang="ar" sz="2200">
                <a:latin typeface="Sakkal Majalla" panose="02000000000000000000" pitchFamily="2" charset="-78"/>
                <a:cs typeface="Sakkal Majalla" panose="02000000000000000000" pitchFamily="2" charset="-78"/>
              </a:rPr>
              <a:t>يجب على العاملين غسل أيديهم - خاصةً بعد مناولة المواد والحيوانات المعدية، وقبل مغادرة أماكن العمل في المختبر، وقبل تناول الطعام.</a:t>
            </a:r>
          </a:p>
          <a:p>
            <a:pPr marL="254000" indent="-254000" algn="just" defTabSz="216992" rtl="1">
              <a:lnSpc>
                <a:spcPct val="90000"/>
              </a:lnSpc>
              <a:spcBef>
                <a:spcPts val="200"/>
              </a:spcBef>
              <a:buClr>
                <a:srgbClr val="C00000"/>
              </a:buClr>
              <a:buSzPct val="100000"/>
              <a:buFont typeface="Arial"/>
              <a:buChar char="•"/>
              <a:defRPr sz="2400">
                <a:latin typeface="Source Sans Pro Regular"/>
                <a:ea typeface="Source Sans Pro Regular"/>
                <a:cs typeface="Source Sans Pro Regular"/>
                <a:sym typeface="Source Sans Pro Regular"/>
              </a:defRPr>
            </a:pPr>
            <a:r>
              <a:rPr lang="ar" sz="2200">
                <a:latin typeface="Sakkal Majalla" panose="02000000000000000000" pitchFamily="2" charset="-78"/>
                <a:cs typeface="Sakkal Majalla" panose="02000000000000000000" pitchFamily="2" charset="-78"/>
              </a:rPr>
              <a:t>يجب خلع معدات الوقاية الشخصية قبل مغادرة المختبر.</a:t>
            </a:r>
          </a:p>
        </p:txBody>
      </p:sp>
      <p:sp>
        <p:nvSpPr>
          <p:cNvPr id="381"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21</a:t>
            </a:fld>
            <a:endParaRPr/>
          </a:p>
        </p:txBody>
      </p:sp>
      <p:sp>
        <p:nvSpPr>
          <p:cNvPr id="382" name="Rectangle 4"/>
          <p:cNvSpPr txBox="1">
            <a:spLocks noGrp="1"/>
          </p:cNvSpPr>
          <p:nvPr>
            <p:ph type="title"/>
          </p:nvPr>
        </p:nvSpPr>
        <p:spPr>
          <a:xfrm>
            <a:off x="317855" y="-43663"/>
            <a:ext cx="5393523" cy="646113"/>
          </a:xfrm>
          <a:prstGeom prst="rect">
            <a:avLst/>
          </a:prstGeom>
        </p:spPr>
        <p:txBody>
          <a:bodyPr lIns="44418" tIns="44418" rIns="44418" bIns="44418" rtlCol="1">
            <a:normAutofit/>
          </a:bodyPr>
          <a:lstStyle>
            <a:lvl1pPr algn="r" rtl="1">
              <a:defRPr sz="3200"/>
            </a:lvl1pPr>
          </a:lstStyle>
          <a:p>
            <a:pPr rtl="1"/>
            <a:r>
              <a:rPr lang="ar" b="1">
                <a:latin typeface="Sakkal Majalla" panose="02000000000000000000" pitchFamily="2" charset="-78"/>
                <a:cs typeface="Sakkal Majalla" panose="02000000000000000000" pitchFamily="2" charset="-78"/>
              </a:rPr>
              <a:t>(تابع) استخلاص المعلومات من السيناريو 4</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80">
                                            <p:bg/>
                                          </p:spTgt>
                                        </p:tgtEl>
                                        <p:attrNameLst>
                                          <p:attrName>style.visibility</p:attrName>
                                        </p:attrNameLst>
                                      </p:cBhvr>
                                      <p:to>
                                        <p:strVal val="visible"/>
                                      </p:to>
                                    </p:set>
                                    <p:animEffect transition="in" filter="fade">
                                      <p:cBhvr>
                                        <p:cTn id="7" dur="500"/>
                                        <p:tgtEl>
                                          <p:spTgt spid="380">
                                            <p:bg/>
                                          </p:spTgt>
                                        </p:tgtEl>
                                      </p:cBhvr>
                                    </p:animEffect>
                                  </p:childTnLst>
                                </p:cTn>
                              </p:par>
                              <p:par>
                                <p:cTn id="8" presetID="10" presetClass="entr" presetSubtype="0" fill="hold" grpId="0" nodeType="withEffect">
                                  <p:stCondLst>
                                    <p:cond delay="0"/>
                                  </p:stCondLst>
                                  <p:iterate>
                                    <p:tmAbs val="0"/>
                                  </p:iterate>
                                  <p:childTnLst>
                                    <p:set>
                                      <p:cBhvr>
                                        <p:cTn id="9" fill="hold"/>
                                        <p:tgtEl>
                                          <p:spTgt spid="380">
                                            <p:txEl>
                                              <p:pRg st="0" end="0"/>
                                            </p:txEl>
                                          </p:spTgt>
                                        </p:tgtEl>
                                        <p:attrNameLst>
                                          <p:attrName>style.visibility</p:attrName>
                                        </p:attrNameLst>
                                      </p:cBhvr>
                                      <p:to>
                                        <p:strVal val="visible"/>
                                      </p:to>
                                    </p:set>
                                    <p:animEffect transition="in" filter="fade">
                                      <p:cBhvr>
                                        <p:cTn id="10" dur="500"/>
                                        <p:tgtEl>
                                          <p:spTgt spid="38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80">
                                            <p:txEl>
                                              <p:pRg st="1" end="1"/>
                                            </p:txEl>
                                          </p:spTgt>
                                        </p:tgtEl>
                                        <p:attrNameLst>
                                          <p:attrName>style.visibility</p:attrName>
                                        </p:attrNameLst>
                                      </p:cBhvr>
                                      <p:to>
                                        <p:strVal val="visible"/>
                                      </p:to>
                                    </p:set>
                                    <p:animEffect transition="in" filter="fade">
                                      <p:cBhvr>
                                        <p:cTn id="15" dur="500"/>
                                        <p:tgtEl>
                                          <p:spTgt spid="380">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80">
                                            <p:txEl>
                                              <p:pRg st="2" end="2"/>
                                            </p:txEl>
                                          </p:spTgt>
                                        </p:tgtEl>
                                        <p:attrNameLst>
                                          <p:attrName>style.visibility</p:attrName>
                                        </p:attrNameLst>
                                      </p:cBhvr>
                                      <p:to>
                                        <p:strVal val="visible"/>
                                      </p:to>
                                    </p:set>
                                    <p:animEffect transition="in" filter="fade">
                                      <p:cBhvr>
                                        <p:cTn id="20" dur="500"/>
                                        <p:tgtEl>
                                          <p:spTgt spid="380">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80">
                                            <p:txEl>
                                              <p:pRg st="3" end="3"/>
                                            </p:txEl>
                                          </p:spTgt>
                                        </p:tgtEl>
                                        <p:attrNameLst>
                                          <p:attrName>style.visibility</p:attrName>
                                        </p:attrNameLst>
                                      </p:cBhvr>
                                      <p:to>
                                        <p:strVal val="visible"/>
                                      </p:to>
                                    </p:set>
                                    <p:animEffect transition="in" filter="fade">
                                      <p:cBhvr>
                                        <p:cTn id="25" dur="500"/>
                                        <p:tgtEl>
                                          <p:spTgt spid="380">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380">
                                            <p:txEl>
                                              <p:pRg st="4" end="4"/>
                                            </p:txEl>
                                          </p:spTgt>
                                        </p:tgtEl>
                                        <p:attrNameLst>
                                          <p:attrName>style.visibility</p:attrName>
                                        </p:attrNameLst>
                                      </p:cBhvr>
                                      <p:to>
                                        <p:strVal val="visible"/>
                                      </p:to>
                                    </p:set>
                                    <p:animEffect transition="in" filter="fade">
                                      <p:cBhvr>
                                        <p:cTn id="30" dur="500"/>
                                        <p:tgtEl>
                                          <p:spTgt spid="380">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0" nodeType="clickEffect">
                                  <p:stCondLst>
                                    <p:cond delay="0"/>
                                  </p:stCondLst>
                                  <p:iterate>
                                    <p:tmAbs val="0"/>
                                  </p:iterate>
                                  <p:childTnLst>
                                    <p:set>
                                      <p:cBhvr>
                                        <p:cTn id="34" fill="hold"/>
                                        <p:tgtEl>
                                          <p:spTgt spid="380">
                                            <p:txEl>
                                              <p:pRg st="5" end="5"/>
                                            </p:txEl>
                                          </p:spTgt>
                                        </p:tgtEl>
                                        <p:attrNameLst>
                                          <p:attrName>style.visibility</p:attrName>
                                        </p:attrNameLst>
                                      </p:cBhvr>
                                      <p:to>
                                        <p:strVal val="visible"/>
                                      </p:to>
                                    </p:set>
                                    <p:animEffect transition="in" filter="fade">
                                      <p:cBhvr>
                                        <p:cTn id="35" dur="500"/>
                                        <p:tgtEl>
                                          <p:spTgt spid="38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0" grpId="0" build="p"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22</a:t>
            </a:fld>
            <a:endParaRPr/>
          </a:p>
        </p:txBody>
      </p:sp>
      <p:sp>
        <p:nvSpPr>
          <p:cNvPr id="385" name="Content Placeholder 2"/>
          <p:cNvSpPr txBox="1">
            <a:spLocks noGrp="1"/>
          </p:cNvSpPr>
          <p:nvPr>
            <p:ph type="body" sz="half" idx="1"/>
          </p:nvPr>
        </p:nvSpPr>
        <p:spPr>
          <a:xfrm>
            <a:off x="4273551" y="2133600"/>
            <a:ext cx="7529515" cy="4256088"/>
          </a:xfrm>
          <a:prstGeom prst="rect">
            <a:avLst/>
          </a:prstGeom>
        </p:spPr>
        <p:txBody>
          <a:bodyPr rtlCol="1"/>
          <a:lstStyle/>
          <a:p>
            <a:pPr marL="0" indent="0" rtl="1">
              <a:buSzTx/>
              <a:buNone/>
              <a:defRPr>
                <a:solidFill>
                  <a:srgbClr val="C00000"/>
                </a:solidFill>
                <a:latin typeface="Source Sans Pro Bold"/>
                <a:ea typeface="Source Sans Pro Bold"/>
                <a:cs typeface="Source Sans Pro Bold"/>
                <a:sym typeface="Source Sans Pro Bold"/>
              </a:defRPr>
            </a:pPr>
            <a:r>
              <a:rPr lang="ar" b="1">
                <a:latin typeface="Sakkal Majalla" panose="02000000000000000000" pitchFamily="2" charset="-78"/>
                <a:cs typeface="Sakkal Majalla" panose="02000000000000000000" pitchFamily="2" charset="-78"/>
              </a:rPr>
              <a:t>التعرُّض العرضي للدم أو سوائل الجسم في مرافق الرعاية الصحية.</a:t>
            </a:r>
          </a:p>
          <a:p>
            <a:pPr marL="0" indent="0" rtl="1">
              <a:buSzTx/>
              <a:buNone/>
              <a:defRPr>
                <a:solidFill>
                  <a:srgbClr val="011032"/>
                </a:solidFill>
              </a:defRPr>
            </a:pPr>
            <a:endParaRPr>
              <a:latin typeface="Sakkal Majalla" panose="02000000000000000000" pitchFamily="2" charset="-78"/>
              <a:cs typeface="Sakkal Majalla" panose="02000000000000000000" pitchFamily="2" charset="-78"/>
            </a:endParaRPr>
          </a:p>
          <a:p>
            <a:pPr marL="0" indent="0" rtl="1">
              <a:buSzTx/>
              <a:buNone/>
            </a:pPr>
            <a:r>
              <a:rPr lang="ar-EG">
                <a:latin typeface="Sakkal Majalla" panose="02000000000000000000" pitchFamily="2" charset="-78"/>
                <a:cs typeface="Sakkal Majalla" panose="02000000000000000000" pitchFamily="2" charset="-78"/>
              </a:rPr>
              <a:t>في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عينة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مشتبه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إصابتها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بحمى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نزفية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فيروسية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جناح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العزل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انزلق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المختبر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بطريق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الخطأ</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في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العينة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المحقنة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أنبوب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الاختبار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بجمع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العينات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المختبر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وتناثر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رذاذ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العينة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وجهه</a:t>
            </a:r>
            <a:r>
              <a:rPr>
                <a:latin typeface="Sakkal Majalla" panose="02000000000000000000" pitchFamily="2" charset="-78"/>
                <a:cs typeface="Sakkal Majalla" panose="02000000000000000000" pitchFamily="2" charset="-78"/>
              </a:rPr>
              <a:t>.</a:t>
            </a:r>
          </a:p>
        </p:txBody>
      </p:sp>
      <p:sp>
        <p:nvSpPr>
          <p:cNvPr id="386" name="Text Placeholder 3"/>
          <p:cNvSpPr txBox="1"/>
          <p:nvPr/>
        </p:nvSpPr>
        <p:spPr>
          <a:xfrm>
            <a:off x="-1208744" y="761479"/>
            <a:ext cx="4251961" cy="7234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lvl1pPr algn="r" defTabSz="216992" rtl="1">
              <a:lnSpc>
                <a:spcPct val="90000"/>
              </a:lnSpc>
              <a:spcBef>
                <a:spcPts val="200"/>
              </a:spcBef>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السيناريو رقم 5</a:t>
            </a:r>
          </a:p>
        </p:txBody>
      </p:sp>
      <p:sp>
        <p:nvSpPr>
          <p:cNvPr id="387" name="Rounded Rectangle 4"/>
          <p:cNvSpPr/>
          <p:nvPr/>
        </p:nvSpPr>
        <p:spPr>
          <a:xfrm rot="10800000" flipH="1">
            <a:off x="389000" y="1397883"/>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23</a:t>
            </a:fld>
            <a:endParaRPr/>
          </a:p>
        </p:txBody>
      </p:sp>
      <p:sp>
        <p:nvSpPr>
          <p:cNvPr id="390" name="Title 4"/>
          <p:cNvSpPr txBox="1">
            <a:spLocks noGrp="1"/>
          </p:cNvSpPr>
          <p:nvPr>
            <p:ph type="title"/>
          </p:nvPr>
        </p:nvSpPr>
        <p:spPr>
          <a:xfrm>
            <a:off x="-373065" y="524773"/>
            <a:ext cx="3264195" cy="1932378"/>
          </a:xfrm>
          <a:prstGeom prst="rect">
            <a:avLst/>
          </a:prstGeom>
        </p:spPr>
        <p:txBody>
          <a:bodyPr rtlCol="1"/>
          <a:lstStyle/>
          <a:p>
            <a:pPr rtl="1">
              <a:defRPr sz="3200"/>
            </a:pPr>
            <a:r>
              <a:rPr lang="ar" b="1">
                <a:latin typeface="Sakkal Majalla" panose="02000000000000000000" pitchFamily="2" charset="-78"/>
                <a:cs typeface="Sakkal Majalla" panose="02000000000000000000" pitchFamily="2" charset="-78"/>
              </a:rPr>
              <a:t>الأسئلة - السيناريو 5</a:t>
            </a:r>
            <a:br>
              <a:rPr b="1">
                <a:latin typeface="Sakkal Majalla" panose="02000000000000000000" pitchFamily="2" charset="-78"/>
                <a:cs typeface="Sakkal Majalla" panose="02000000000000000000" pitchFamily="2" charset="-78"/>
              </a:rPr>
            </a:br>
            <a:endParaRPr b="1">
              <a:latin typeface="Sakkal Majalla" panose="02000000000000000000" pitchFamily="2" charset="-78"/>
              <a:cs typeface="Sakkal Majalla" panose="02000000000000000000" pitchFamily="2" charset="-78"/>
            </a:endParaRPr>
          </a:p>
        </p:txBody>
      </p:sp>
      <p:sp>
        <p:nvSpPr>
          <p:cNvPr id="391" name="Rectangle 3"/>
          <p:cNvSpPr txBox="1">
            <a:spLocks noGrp="1"/>
          </p:cNvSpPr>
          <p:nvPr>
            <p:ph type="body" idx="1"/>
          </p:nvPr>
        </p:nvSpPr>
        <p:spPr>
          <a:xfrm>
            <a:off x="4172910" y="2227053"/>
            <a:ext cx="7529515" cy="4637089"/>
          </a:xfrm>
          <a:prstGeom prst="rect">
            <a:avLst/>
          </a:prstGeom>
        </p:spPr>
        <p:txBody>
          <a:bodyPr lIns="45687" tIns="45687" rIns="45687" bIns="45687" rtlCol="1"/>
          <a:lstStyle/>
          <a:p>
            <a:pPr marL="457200" indent="-457200" algn="just" rtl="1">
              <a:spcBef>
                <a:spcPts val="600"/>
              </a:spcBef>
              <a:buFontTx/>
              <a:buAutoNum type="arabicPeriod"/>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الخطر</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تقترن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العرضي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اذكر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المحتملة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ينتقل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بها</a:t>
            </a:r>
            <a:r>
              <a:rPr>
                <a:latin typeface="Sakkal Majalla" panose="02000000000000000000" pitchFamily="2" charset="-78"/>
                <a:cs typeface="Sakkal Majalla" panose="02000000000000000000" pitchFamily="2" charset="-78"/>
              </a:rPr>
              <a:t> الم</a:t>
            </a:r>
            <a:r>
              <a:rPr lang="ar-EG">
                <a:latin typeface="Sakkal Majalla" panose="02000000000000000000" pitchFamily="2" charset="-78"/>
                <a:cs typeface="Sakkal Majalla" panose="02000000000000000000" pitchFamily="2" charset="-78"/>
              </a:rPr>
              <a:t>م</a:t>
            </a:r>
            <a:r>
              <a:rPr>
                <a:latin typeface="Sakkal Majalla" panose="02000000000000000000" pitchFamily="2" charset="-78"/>
                <a:cs typeface="Sakkal Majalla" panose="02000000000000000000" pitchFamily="2" charset="-78"/>
              </a:rPr>
              <a:t>رض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العينة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المختبر</a:t>
            </a:r>
            <a:r>
              <a:rPr>
                <a:latin typeface="Sakkal Majalla" panose="02000000000000000000" pitchFamily="2" charset="-78"/>
                <a:cs typeface="Sakkal Majalla" panose="02000000000000000000" pitchFamily="2" charset="-78"/>
              </a:rPr>
              <a:t>. </a:t>
            </a:r>
          </a:p>
          <a:p>
            <a:pPr marL="457200" indent="-457200" algn="just" rtl="1">
              <a:spcBef>
                <a:spcPts val="600"/>
              </a:spcBef>
              <a:buFontTx/>
              <a:buAutoNum type="arabicPeriod"/>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التدابير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اتخاذها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بيئة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المختبر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لمنع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انتشار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العدوى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الآخرين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المختبر</a:t>
            </a:r>
            <a:r>
              <a:rPr>
                <a:latin typeface="Sakkal Majalla" panose="02000000000000000000" pitchFamily="2" charset="-78"/>
                <a:cs typeface="Sakkal Majalla" panose="02000000000000000000" pitchFamily="2" charset="-78"/>
              </a:rPr>
              <a:t>؟</a:t>
            </a:r>
          </a:p>
          <a:p>
            <a:pPr marL="457200" indent="-457200" algn="just" rtl="1">
              <a:spcBef>
                <a:spcPts val="600"/>
              </a:spcBef>
              <a:buFontTx/>
              <a:buAutoNum type="arabicPeriod"/>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الإجراءات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اتخاذها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الآن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إصابة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المُعرضين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للعدوى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المستقبل</a:t>
            </a:r>
            <a:r>
              <a:rPr>
                <a:latin typeface="Sakkal Majalla" panose="02000000000000000000" pitchFamily="2" charset="-78"/>
                <a:cs typeface="Sakkal Majalla" panose="02000000000000000000" pitchFamily="2" charset="-78"/>
              </a:rPr>
              <a:t>؟</a:t>
            </a:r>
          </a:p>
        </p:txBody>
      </p:sp>
      <p:sp>
        <p:nvSpPr>
          <p:cNvPr id="392" name="Rounded Rectangle 5"/>
          <p:cNvSpPr/>
          <p:nvPr/>
        </p:nvSpPr>
        <p:spPr>
          <a:xfrm>
            <a:off x="442182" y="1676400"/>
            <a:ext cx="2148618" cy="76201"/>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91">
                                            <p:bg/>
                                          </p:spTgt>
                                        </p:tgtEl>
                                        <p:attrNameLst>
                                          <p:attrName>style.visibility</p:attrName>
                                        </p:attrNameLst>
                                      </p:cBhvr>
                                      <p:to>
                                        <p:strVal val="visible"/>
                                      </p:to>
                                    </p:set>
                                    <p:animEffect transition="in" filter="fade">
                                      <p:cBhvr>
                                        <p:cTn id="7" dur="500"/>
                                        <p:tgtEl>
                                          <p:spTgt spid="391">
                                            <p:bg/>
                                          </p:spTgt>
                                        </p:tgtEl>
                                      </p:cBhvr>
                                    </p:animEffect>
                                  </p:childTnLst>
                                </p:cTn>
                              </p:par>
                              <p:par>
                                <p:cTn id="8" presetID="10" presetClass="entr" presetSubtype="0" fill="hold" grpId="0" nodeType="withEffect">
                                  <p:stCondLst>
                                    <p:cond delay="0"/>
                                  </p:stCondLst>
                                  <p:iterate>
                                    <p:tmAbs val="0"/>
                                  </p:iterate>
                                  <p:childTnLst>
                                    <p:set>
                                      <p:cBhvr>
                                        <p:cTn id="9" fill="hold"/>
                                        <p:tgtEl>
                                          <p:spTgt spid="391">
                                            <p:txEl>
                                              <p:pRg st="0" end="0"/>
                                            </p:txEl>
                                          </p:spTgt>
                                        </p:tgtEl>
                                        <p:attrNameLst>
                                          <p:attrName>style.visibility</p:attrName>
                                        </p:attrNameLst>
                                      </p:cBhvr>
                                      <p:to>
                                        <p:strVal val="visible"/>
                                      </p:to>
                                    </p:set>
                                    <p:animEffect transition="in" filter="fade">
                                      <p:cBhvr>
                                        <p:cTn id="10" dur="500"/>
                                        <p:tgtEl>
                                          <p:spTgt spid="39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91">
                                            <p:txEl>
                                              <p:pRg st="1" end="1"/>
                                            </p:txEl>
                                          </p:spTgt>
                                        </p:tgtEl>
                                        <p:attrNameLst>
                                          <p:attrName>style.visibility</p:attrName>
                                        </p:attrNameLst>
                                      </p:cBhvr>
                                      <p:to>
                                        <p:strVal val="visible"/>
                                      </p:to>
                                    </p:set>
                                    <p:animEffect transition="in" filter="fade">
                                      <p:cBhvr>
                                        <p:cTn id="15" dur="500"/>
                                        <p:tgtEl>
                                          <p:spTgt spid="391">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91">
                                            <p:txEl>
                                              <p:pRg st="2" end="2"/>
                                            </p:txEl>
                                          </p:spTgt>
                                        </p:tgtEl>
                                        <p:attrNameLst>
                                          <p:attrName>style.visibility</p:attrName>
                                        </p:attrNameLst>
                                      </p:cBhvr>
                                      <p:to>
                                        <p:strVal val="visible"/>
                                      </p:to>
                                    </p:set>
                                    <p:animEffect transition="in" filter="fade">
                                      <p:cBhvr>
                                        <p:cTn id="20" dur="500"/>
                                        <p:tgtEl>
                                          <p:spTgt spid="3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1" grpId="0" build="p" animBg="1"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24</a:t>
            </a:fld>
            <a:endParaRPr/>
          </a:p>
        </p:txBody>
      </p:sp>
      <p:sp>
        <p:nvSpPr>
          <p:cNvPr id="395" name="Rectangle 4"/>
          <p:cNvSpPr txBox="1">
            <a:spLocks noGrp="1"/>
          </p:cNvSpPr>
          <p:nvPr>
            <p:ph type="title" idx="4294967295"/>
          </p:nvPr>
        </p:nvSpPr>
        <p:spPr>
          <a:xfrm>
            <a:off x="297712" y="-14909"/>
            <a:ext cx="4663915" cy="674868"/>
          </a:xfrm>
          <a:prstGeom prst="rect">
            <a:avLst/>
          </a:prstGeom>
        </p:spPr>
        <p:txBody>
          <a:bodyPr lIns="44418" tIns="44418" rIns="44418" bIns="44418" rtlCol="1">
            <a:normAutofit/>
          </a:bodyPr>
          <a:lstStyle>
            <a:lvl1pPr algn="r" rtl="1">
              <a:defRPr sz="3200"/>
            </a:lvl1pPr>
          </a:lstStyle>
          <a:p>
            <a:pPr rtl="1"/>
            <a:r>
              <a:rPr lang="ar" b="1">
                <a:latin typeface="Sakkal Majalla" panose="02000000000000000000" pitchFamily="2" charset="-78"/>
                <a:cs typeface="Sakkal Majalla" panose="02000000000000000000" pitchFamily="2" charset="-78"/>
              </a:rPr>
              <a:t>استخلاص المعلومات من السيناريو 5</a:t>
            </a:r>
          </a:p>
        </p:txBody>
      </p:sp>
      <p:sp>
        <p:nvSpPr>
          <p:cNvPr id="396" name="Rectangle 3"/>
          <p:cNvSpPr txBox="1">
            <a:spLocks noGrp="1"/>
          </p:cNvSpPr>
          <p:nvPr>
            <p:ph type="body" idx="1"/>
          </p:nvPr>
        </p:nvSpPr>
        <p:spPr>
          <a:xfrm>
            <a:off x="568959" y="1160675"/>
            <a:ext cx="10616581" cy="4810224"/>
          </a:xfrm>
          <a:prstGeom prst="rect">
            <a:avLst/>
          </a:prstGeom>
        </p:spPr>
        <p:txBody>
          <a:bodyPr lIns="45687" tIns="45687" rIns="45687" bIns="45687" rtlCol="1">
            <a:noAutofit/>
          </a:bodyPr>
          <a:lstStyle/>
          <a:p>
            <a:pPr marL="0" indent="0" rtl="1">
              <a:buSzTx/>
              <a:buNone/>
              <a:defRPr sz="1800"/>
            </a:pPr>
            <a:r>
              <a:rPr lang="ar" sz="2000">
                <a:latin typeface="Sakkal Majalla" panose="02000000000000000000" pitchFamily="2" charset="-78"/>
                <a:cs typeface="Sakkal Majalla" panose="02000000000000000000" pitchFamily="2" charset="-78"/>
              </a:rPr>
              <a:t>التعرُّض المهني العرضي للمواد المعدية</a:t>
            </a:r>
            <a:br>
              <a:rPr lang="hu-HU" sz="2000">
                <a:latin typeface="Sakkal Majalla" panose="02000000000000000000" pitchFamily="2" charset="-78"/>
                <a:cs typeface="Sakkal Majalla" panose="02000000000000000000" pitchFamily="2" charset="-78"/>
              </a:rPr>
            </a:br>
            <a:r>
              <a:rPr lang="ar" sz="2000" b="1">
                <a:solidFill>
                  <a:srgbClr val="C00000"/>
                </a:solidFill>
                <a:latin typeface="Sakkal Majalla" panose="02000000000000000000" pitchFamily="2" charset="-78"/>
                <a:cs typeface="Sakkal Majalla" panose="02000000000000000000" pitchFamily="2" charset="-78"/>
              </a:rPr>
              <a:t>في حالة الحوادث التي تنطوي على أمراض شديدة العدوى، ينبغي على العاملين في مجال الرعاية الصحية وغيرهم من العاملين أن يتخذوا الإجراءات الآتية: </a:t>
            </a:r>
          </a:p>
          <a:p>
            <a:pPr marL="254000" indent="-254000" algn="just" rtl="1">
              <a:buClr>
                <a:srgbClr val="C00000"/>
              </a:buClr>
              <a:defRPr sz="1800"/>
            </a:pPr>
            <a:r>
              <a:rPr lang="ar" sz="2000">
                <a:latin typeface="Sakkal Majalla" panose="02000000000000000000" pitchFamily="2" charset="-78"/>
                <a:cs typeface="Sakkal Majalla" panose="02000000000000000000" pitchFamily="2" charset="-78"/>
              </a:rPr>
              <a:t>وقف أي مهام حالية على الفور وبطريقة مأمونة، وترك أماكن رعاية المرضى وأماكن العمل. </a:t>
            </a:r>
          </a:p>
          <a:p>
            <a:pPr marL="254000" indent="-254000" algn="just" rtl="1">
              <a:buClr>
                <a:srgbClr val="C00000"/>
              </a:buClr>
              <a:defRPr sz="1800"/>
            </a:pPr>
            <a:r>
              <a:rPr lang="ar" sz="2000">
                <a:latin typeface="Sakkal Majalla" panose="02000000000000000000" pitchFamily="2" charset="-78"/>
                <a:cs typeface="Sakkal Majalla" panose="02000000000000000000" pitchFamily="2" charset="-78"/>
              </a:rPr>
              <a:t>خلع معدات الوقاية الشخصية بحرص، باتباع الإجراءات المناسبة. يمكن أن يكون التعرُّض </a:t>
            </a:r>
            <a:r>
              <a:rPr lang="ar-EG" sz="2000">
                <a:latin typeface="Sakkal Majalla" panose="02000000000000000000" pitchFamily="2" charset="-78"/>
                <a:cs typeface="Sakkal Majalla" panose="02000000000000000000" pitchFamily="2" charset="-78"/>
              </a:rPr>
              <a:t>في </a:t>
            </a:r>
            <a:r>
              <a:rPr lang="ar" sz="2000">
                <a:latin typeface="Sakkal Majalla" panose="02000000000000000000" pitchFamily="2" charset="-78"/>
                <a:cs typeface="Sakkal Majalla" panose="02000000000000000000" pitchFamily="2" charset="-78"/>
              </a:rPr>
              <a:t>أثناء خلع معدات الوقاية الشخصية خطيرًا ويتسبب في نقل العدوى بالحمى النزفية الفيروسية مهنيً</a:t>
            </a:r>
            <a:r>
              <a:rPr lang="ar-EG" sz="2000">
                <a:latin typeface="Sakkal Majalla" panose="02000000000000000000" pitchFamily="2" charset="-78"/>
                <a:cs typeface="Sakkal Majalla" panose="02000000000000000000" pitchFamily="2" charset="-78"/>
              </a:rPr>
              <a:t>ّ</a:t>
            </a:r>
            <a:r>
              <a:rPr lang="ar" sz="2000">
                <a:latin typeface="Sakkal Majalla" panose="02000000000000000000" pitchFamily="2" charset="-78"/>
                <a:cs typeface="Sakkal Majalla" panose="02000000000000000000" pitchFamily="2" charset="-78"/>
              </a:rPr>
              <a:t>ا، مثل مرض فيروس الإيبولا. </a:t>
            </a:r>
          </a:p>
          <a:p>
            <a:pPr marL="254000" indent="-254000" algn="just" rtl="1">
              <a:buClr>
                <a:srgbClr val="C00000"/>
              </a:buClr>
              <a:defRPr sz="1800"/>
            </a:pPr>
            <a:r>
              <a:rPr lang="ar" sz="2000">
                <a:latin typeface="Sakkal Majalla" panose="02000000000000000000" pitchFamily="2" charset="-78"/>
                <a:cs typeface="Sakkal Majalla" panose="02000000000000000000" pitchFamily="2" charset="-78"/>
              </a:rPr>
              <a:t>فور خلع معدات الوقاية الشخصية، ي</a:t>
            </a:r>
            <a:r>
              <a:rPr lang="ar-EG" sz="2000">
                <a:latin typeface="Sakkal Majalla" panose="02000000000000000000" pitchFamily="2" charset="-78"/>
                <a:cs typeface="Sakkal Majalla" panose="02000000000000000000" pitchFamily="2" charset="-78"/>
              </a:rPr>
              <a:t>نب</a:t>
            </a:r>
            <a:r>
              <a:rPr lang="ar" sz="2000">
                <a:latin typeface="Sakkal Majalla" panose="02000000000000000000" pitchFamily="2" charset="-78"/>
                <a:cs typeface="Sakkal Majalla" panose="02000000000000000000" pitchFamily="2" charset="-78"/>
              </a:rPr>
              <a:t>غي غسل أسطح الجلد المُصاب أو موقع الإصابة بالصابون والماء الجاري أو محلول الملح لمدة 15 دقيقةً. وبناءً على ذلك، يمكن شطف الأغشية المخاطية (مثل المُلتحِمة) بكميات وفيرة من الماء أو محلول لغسل العين</a:t>
            </a:r>
            <a:r>
              <a:rPr lang="ar-EG" sz="2000">
                <a:latin typeface="Sakkal Majalla" panose="02000000000000000000" pitchFamily="2" charset="-78"/>
                <a:cs typeface="Sakkal Majalla" panose="02000000000000000000" pitchFamily="2" charset="-78"/>
              </a:rPr>
              <a:t>، و</a:t>
            </a:r>
            <a:r>
              <a:rPr lang="ar" sz="2000">
                <a:latin typeface="Sakkal Majalla" panose="02000000000000000000" pitchFamily="2" charset="-78"/>
                <a:cs typeface="Sakkal Majalla" panose="02000000000000000000" pitchFamily="2" charset="-78"/>
              </a:rPr>
              <a:t>عدم استخدام محلول الكلور أو أي مطهرات أخرى. </a:t>
            </a:r>
          </a:p>
          <a:p>
            <a:pPr marL="254000" indent="-254000" algn="just" rtl="1">
              <a:buClr>
                <a:srgbClr val="C00000"/>
              </a:buClr>
              <a:defRPr sz="1800"/>
            </a:pPr>
            <a:r>
              <a:rPr lang="ar" sz="2000">
                <a:latin typeface="Sakkal Majalla" panose="02000000000000000000" pitchFamily="2" charset="-78"/>
                <a:cs typeface="Sakkal Majalla" panose="02000000000000000000" pitchFamily="2" charset="-78"/>
              </a:rPr>
              <a:t>ينبغي إبلاغ المشرف فورًا عن الحادث. وينبغي أن يحدث ذلك بمجرد أن يغادر عامل الرعاية الصحية وحدة رعاية المرضى. </a:t>
            </a:r>
          </a:p>
          <a:p>
            <a:pPr marL="254000" indent="-254000" algn="just" rtl="1">
              <a:buClr>
                <a:srgbClr val="C00000"/>
              </a:buClr>
              <a:defRPr sz="1800"/>
            </a:pPr>
            <a:r>
              <a:rPr lang="ar" sz="2000">
                <a:latin typeface="Sakkal Majalla" panose="02000000000000000000" pitchFamily="2" charset="-78"/>
                <a:cs typeface="Sakkal Majalla" panose="02000000000000000000" pitchFamily="2" charset="-78"/>
              </a:rPr>
              <a:t>ينبغي تقييم الأشخاص المُعرضين طبيً</a:t>
            </a:r>
            <a:r>
              <a:rPr lang="ar-EG" sz="2000">
                <a:latin typeface="Sakkal Majalla" panose="02000000000000000000" pitchFamily="2" charset="-78"/>
                <a:cs typeface="Sakkal Majalla" panose="02000000000000000000" pitchFamily="2" charset="-78"/>
              </a:rPr>
              <a:t>ّ</a:t>
            </a:r>
            <a:r>
              <a:rPr lang="ar" sz="2000">
                <a:latin typeface="Sakkal Majalla" panose="02000000000000000000" pitchFamily="2" charset="-78"/>
                <a:cs typeface="Sakkal Majalla" panose="02000000000000000000" pitchFamily="2" charset="-78"/>
              </a:rPr>
              <a:t>ا، مع مراعاة حالات التعرُّض المحتملة للعدوى عن طريق الدم (مثل فيروس العوز المناعي البشري، والتهاب الكبد B وC)، وتلقي العلاج الوقائي بعد التعرُّض والرعاية</a:t>
            </a:r>
            <a:r>
              <a:rPr lang="ar-EG" sz="2000">
                <a:latin typeface="Sakkal Majalla" panose="02000000000000000000" pitchFamily="2" charset="-78"/>
                <a:cs typeface="Sakkal Majalla" panose="02000000000000000000" pitchFamily="2" charset="-78"/>
              </a:rPr>
              <a:t> في</a:t>
            </a:r>
            <a:r>
              <a:rPr lang="ar" sz="2000">
                <a:latin typeface="Sakkal Majalla" panose="02000000000000000000" pitchFamily="2" charset="-78"/>
                <a:cs typeface="Sakkal Majalla" panose="02000000000000000000" pitchFamily="2" charset="-78"/>
              </a:rPr>
              <a:t> أثناء المتابعة.</a:t>
            </a:r>
          </a:p>
          <a:p>
            <a:pPr marL="254000" indent="-254000" algn="just" rtl="1">
              <a:buClr>
                <a:srgbClr val="C00000"/>
              </a:buClr>
              <a:defRPr sz="1800"/>
            </a:pPr>
            <a:r>
              <a:rPr lang="ar" sz="2000">
                <a:latin typeface="Sakkal Majalla" panose="02000000000000000000" pitchFamily="2" charset="-78"/>
                <a:cs typeface="Sakkal Majalla" panose="02000000000000000000" pitchFamily="2" charset="-78"/>
              </a:rPr>
              <a:t>ينبغي عزل العمال المشتبه في إصابتهم بالعدوى وتقديم الرعاية لهم حتي يتأكد تشخيصهم السلبي. </a:t>
            </a:r>
          </a:p>
          <a:p>
            <a:pPr marL="254000" indent="-254000" algn="just" rtl="1">
              <a:buClr>
                <a:srgbClr val="C00000"/>
              </a:buClr>
              <a:defRPr sz="1800"/>
            </a:pPr>
            <a:r>
              <a:rPr lang="ar" sz="2000">
                <a:latin typeface="Sakkal Majalla" panose="02000000000000000000" pitchFamily="2" charset="-78"/>
                <a:cs typeface="Sakkal Majalla" panose="02000000000000000000" pitchFamily="2" charset="-78"/>
              </a:rPr>
              <a:t>من الضروري تتبُّع المُخالِطين ومتابعة أفراد الأسرة والأصدقاء وزملاء العمل وغيرهم من المرضى الذين قد يكونون قد تعرضوا لحمى نزفية فيروسية مثل فيروس الإيبولا من خلال المخالطة المباشرة لعامل الرعاية الصحية المصاب.</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96">
                                            <p:bg/>
                                          </p:spTgt>
                                        </p:tgtEl>
                                        <p:attrNameLst>
                                          <p:attrName>style.visibility</p:attrName>
                                        </p:attrNameLst>
                                      </p:cBhvr>
                                      <p:to>
                                        <p:strVal val="visible"/>
                                      </p:to>
                                    </p:set>
                                    <p:animEffect transition="in" filter="fade">
                                      <p:cBhvr>
                                        <p:cTn id="7" dur="500"/>
                                        <p:tgtEl>
                                          <p:spTgt spid="396">
                                            <p:bg/>
                                          </p:spTgt>
                                        </p:tgtEl>
                                      </p:cBhvr>
                                    </p:animEffect>
                                  </p:childTnLst>
                                </p:cTn>
                              </p:par>
                              <p:par>
                                <p:cTn id="8" presetID="10" presetClass="entr" presetSubtype="0" fill="hold" grpId="0" nodeType="withEffect">
                                  <p:stCondLst>
                                    <p:cond delay="0"/>
                                  </p:stCondLst>
                                  <p:iterate>
                                    <p:tmAbs val="0"/>
                                  </p:iterate>
                                  <p:childTnLst>
                                    <p:set>
                                      <p:cBhvr>
                                        <p:cTn id="9" fill="hold"/>
                                        <p:tgtEl>
                                          <p:spTgt spid="396">
                                            <p:txEl>
                                              <p:pRg st="0" end="0"/>
                                            </p:txEl>
                                          </p:spTgt>
                                        </p:tgtEl>
                                        <p:attrNameLst>
                                          <p:attrName>style.visibility</p:attrName>
                                        </p:attrNameLst>
                                      </p:cBhvr>
                                      <p:to>
                                        <p:strVal val="visible"/>
                                      </p:to>
                                    </p:set>
                                    <p:animEffect transition="in" filter="fade">
                                      <p:cBhvr>
                                        <p:cTn id="10" dur="500"/>
                                        <p:tgtEl>
                                          <p:spTgt spid="39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96">
                                            <p:txEl>
                                              <p:pRg st="1" end="1"/>
                                            </p:txEl>
                                          </p:spTgt>
                                        </p:tgtEl>
                                        <p:attrNameLst>
                                          <p:attrName>style.visibility</p:attrName>
                                        </p:attrNameLst>
                                      </p:cBhvr>
                                      <p:to>
                                        <p:strVal val="visible"/>
                                      </p:to>
                                    </p:set>
                                    <p:animEffect transition="in" filter="fade">
                                      <p:cBhvr>
                                        <p:cTn id="15" dur="500"/>
                                        <p:tgtEl>
                                          <p:spTgt spid="39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96">
                                            <p:txEl>
                                              <p:pRg st="2" end="2"/>
                                            </p:txEl>
                                          </p:spTgt>
                                        </p:tgtEl>
                                        <p:attrNameLst>
                                          <p:attrName>style.visibility</p:attrName>
                                        </p:attrNameLst>
                                      </p:cBhvr>
                                      <p:to>
                                        <p:strVal val="visible"/>
                                      </p:to>
                                    </p:set>
                                    <p:animEffect transition="in" filter="fade">
                                      <p:cBhvr>
                                        <p:cTn id="20" dur="500"/>
                                        <p:tgtEl>
                                          <p:spTgt spid="396">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96">
                                            <p:txEl>
                                              <p:pRg st="3" end="3"/>
                                            </p:txEl>
                                          </p:spTgt>
                                        </p:tgtEl>
                                        <p:attrNameLst>
                                          <p:attrName>style.visibility</p:attrName>
                                        </p:attrNameLst>
                                      </p:cBhvr>
                                      <p:to>
                                        <p:strVal val="visible"/>
                                      </p:to>
                                    </p:set>
                                    <p:animEffect transition="in" filter="fade">
                                      <p:cBhvr>
                                        <p:cTn id="25" dur="500"/>
                                        <p:tgtEl>
                                          <p:spTgt spid="396">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396">
                                            <p:txEl>
                                              <p:pRg st="4" end="4"/>
                                            </p:txEl>
                                          </p:spTgt>
                                        </p:tgtEl>
                                        <p:attrNameLst>
                                          <p:attrName>style.visibility</p:attrName>
                                        </p:attrNameLst>
                                      </p:cBhvr>
                                      <p:to>
                                        <p:strVal val="visible"/>
                                      </p:to>
                                    </p:set>
                                    <p:animEffect transition="in" filter="fade">
                                      <p:cBhvr>
                                        <p:cTn id="30" dur="500"/>
                                        <p:tgtEl>
                                          <p:spTgt spid="396">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0" nodeType="clickEffect">
                                  <p:stCondLst>
                                    <p:cond delay="0"/>
                                  </p:stCondLst>
                                  <p:iterate>
                                    <p:tmAbs val="0"/>
                                  </p:iterate>
                                  <p:childTnLst>
                                    <p:set>
                                      <p:cBhvr>
                                        <p:cTn id="34" fill="hold"/>
                                        <p:tgtEl>
                                          <p:spTgt spid="396">
                                            <p:txEl>
                                              <p:pRg st="5" end="5"/>
                                            </p:txEl>
                                          </p:spTgt>
                                        </p:tgtEl>
                                        <p:attrNameLst>
                                          <p:attrName>style.visibility</p:attrName>
                                        </p:attrNameLst>
                                      </p:cBhvr>
                                      <p:to>
                                        <p:strVal val="visible"/>
                                      </p:to>
                                    </p:set>
                                    <p:animEffect transition="in" filter="fade">
                                      <p:cBhvr>
                                        <p:cTn id="35" dur="500"/>
                                        <p:tgtEl>
                                          <p:spTgt spid="396">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fill="hold" grpId="0" nodeType="clickEffect">
                                  <p:stCondLst>
                                    <p:cond delay="0"/>
                                  </p:stCondLst>
                                  <p:iterate>
                                    <p:tmAbs val="0"/>
                                  </p:iterate>
                                  <p:childTnLst>
                                    <p:set>
                                      <p:cBhvr>
                                        <p:cTn id="39" fill="hold"/>
                                        <p:tgtEl>
                                          <p:spTgt spid="396">
                                            <p:txEl>
                                              <p:pRg st="6" end="6"/>
                                            </p:txEl>
                                          </p:spTgt>
                                        </p:tgtEl>
                                        <p:attrNameLst>
                                          <p:attrName>style.visibility</p:attrName>
                                        </p:attrNameLst>
                                      </p:cBhvr>
                                      <p:to>
                                        <p:strVal val="visible"/>
                                      </p:to>
                                    </p:set>
                                    <p:animEffect transition="in" filter="fade">
                                      <p:cBhvr>
                                        <p:cTn id="40" dur="500"/>
                                        <p:tgtEl>
                                          <p:spTgt spid="396">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fill="hold" grpId="0" nodeType="clickEffect">
                                  <p:stCondLst>
                                    <p:cond delay="0"/>
                                  </p:stCondLst>
                                  <p:iterate>
                                    <p:tmAbs val="0"/>
                                  </p:iterate>
                                  <p:childTnLst>
                                    <p:set>
                                      <p:cBhvr>
                                        <p:cTn id="44" fill="hold"/>
                                        <p:tgtEl>
                                          <p:spTgt spid="396">
                                            <p:txEl>
                                              <p:pRg st="7" end="7"/>
                                            </p:txEl>
                                          </p:spTgt>
                                        </p:tgtEl>
                                        <p:attrNameLst>
                                          <p:attrName>style.visibility</p:attrName>
                                        </p:attrNameLst>
                                      </p:cBhvr>
                                      <p:to>
                                        <p:strVal val="visible"/>
                                      </p:to>
                                    </p:set>
                                    <p:animEffect transition="in" filter="fade">
                                      <p:cBhvr>
                                        <p:cTn id="45" dur="500"/>
                                        <p:tgtEl>
                                          <p:spTgt spid="39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 grpId="0" build="p"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25</a:t>
            </a:fld>
            <a:endParaRPr/>
          </a:p>
        </p:txBody>
      </p:sp>
      <p:sp>
        <p:nvSpPr>
          <p:cNvPr id="399" name="Rectangle 4"/>
          <p:cNvSpPr txBox="1">
            <a:spLocks noGrp="1"/>
          </p:cNvSpPr>
          <p:nvPr>
            <p:ph type="title"/>
          </p:nvPr>
        </p:nvSpPr>
        <p:spPr>
          <a:xfrm>
            <a:off x="297713" y="-43663"/>
            <a:ext cx="5564760" cy="646113"/>
          </a:xfrm>
          <a:prstGeom prst="rect">
            <a:avLst/>
          </a:prstGeom>
        </p:spPr>
        <p:txBody>
          <a:bodyPr lIns="44418" tIns="44418" rIns="44418" bIns="44418" rtlCol="1">
            <a:normAutofit/>
          </a:bodyPr>
          <a:lstStyle>
            <a:lvl1pPr algn="r" rtl="1">
              <a:defRPr sz="3200"/>
            </a:lvl1pPr>
          </a:lstStyle>
          <a:p>
            <a:pPr rtl="1"/>
            <a:r>
              <a:rPr lang="ar" b="1">
                <a:latin typeface="Sakkal Majalla" panose="02000000000000000000" pitchFamily="2" charset="-78"/>
                <a:cs typeface="Sakkal Majalla" panose="02000000000000000000" pitchFamily="2" charset="-78"/>
              </a:rPr>
              <a:t>(تابع) استخلاص المعلومات من السيناريو 5</a:t>
            </a:r>
          </a:p>
        </p:txBody>
      </p:sp>
      <p:sp>
        <p:nvSpPr>
          <p:cNvPr id="400" name="Rectangle 3"/>
          <p:cNvSpPr txBox="1">
            <a:spLocks noGrp="1"/>
          </p:cNvSpPr>
          <p:nvPr>
            <p:ph type="body" idx="1"/>
          </p:nvPr>
        </p:nvSpPr>
        <p:spPr>
          <a:xfrm>
            <a:off x="1100775" y="1503525"/>
            <a:ext cx="9985509" cy="4654071"/>
          </a:xfrm>
          <a:prstGeom prst="rect">
            <a:avLst/>
          </a:prstGeom>
        </p:spPr>
        <p:txBody>
          <a:bodyPr lIns="45687" tIns="45687" rIns="45687" bIns="45687" rtlCol="1"/>
          <a:lstStyle/>
          <a:p>
            <a:pPr marL="0" indent="0" algn="just" rtl="1">
              <a:buSzTx/>
              <a:buNone/>
              <a:defRPr u="sng"/>
            </a:pPr>
            <a:r>
              <a:rPr lang="ar" b="1">
                <a:solidFill>
                  <a:srgbClr val="C00000"/>
                </a:solidFill>
                <a:latin typeface="Sakkal Majalla" panose="02000000000000000000" pitchFamily="2" charset="-78"/>
                <a:cs typeface="Sakkal Majalla" panose="02000000000000000000" pitchFamily="2" charset="-78"/>
              </a:rPr>
              <a:t>التدبير العلاجي للتعرض المحتمل لحالات أخرى، مثل التهاب الكبد B وC. </a:t>
            </a:r>
          </a:p>
          <a:p>
            <a:pPr marL="230188" indent="-230188" algn="just" rtl="1">
              <a:buSzTx/>
              <a:buNone/>
              <a:defRPr u="sng"/>
            </a:pPr>
            <a:endParaRPr>
              <a:latin typeface="Sakkal Majalla" panose="02000000000000000000" pitchFamily="2" charset="-78"/>
              <a:cs typeface="Sakkal Majalla" panose="02000000000000000000" pitchFamily="2" charset="-78"/>
            </a:endParaRPr>
          </a:p>
          <a:p>
            <a:pPr marL="230188" indent="-230188" algn="just" rtl="1"/>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تقييم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التطعيم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السابق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ضد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فيروس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التهاب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الكبد</a:t>
            </a:r>
            <a:r>
              <a:rPr lang="ar-EG">
                <a:latin typeface="Sakkal Majalla" panose="02000000000000000000" pitchFamily="2" charset="-78"/>
                <a:cs typeface="Sakkal Majalla" panose="02000000000000000000" pitchFamily="2" charset="-78"/>
              </a:rPr>
              <a:t> </a:t>
            </a:r>
            <a:r>
              <a:rPr lang="en-US">
                <a:latin typeface="Sakkal Majalla" panose="02000000000000000000" pitchFamily="2" charset="-78"/>
                <a:cs typeface="Sakkal Majalla" panose="02000000000000000000" pitchFamily="2" charset="-78"/>
              </a:rPr>
              <a:t>B</a:t>
            </a:r>
            <a:r>
              <a:rPr lang="ar-EG">
                <a:latin typeface="Sakkal Majalla" panose="02000000000000000000" pitchFamily="2" charset="-78"/>
                <a:cs typeface="Sakkal Majalla" panose="02000000000000000000" pitchFamily="2" charset="-78"/>
              </a:rPr>
              <a:t> </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وتوفير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التطعيم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لزم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وفقًا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لجداول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التمنيع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الوطنية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المناسبة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للعمر</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algn="just"/>
            <a:r>
              <a:rPr err="1">
                <a:latin typeface="Sakkal Majalla" panose="02000000000000000000" pitchFamily="2" charset="-78"/>
                <a:cs typeface="Sakkal Majalla" panose="02000000000000000000" pitchFamily="2" charset="-78"/>
              </a:rPr>
              <a:t>يوفر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الغلوبولين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المناعي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لالتهاب</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لكبد </a:t>
            </a:r>
            <a:r>
              <a:rPr lang="en-US">
                <a:latin typeface="Sakkal Majalla" panose="02000000000000000000" pitchFamily="2" charset="-78"/>
                <a:cs typeface="Sakkal Majalla" panose="02000000000000000000" pitchFamily="2" charset="-78"/>
              </a:rPr>
              <a:t>B </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طريق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التمنيع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السلبي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أُعطي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بفترة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وجيزة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النظر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توفيره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للأفراد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المطعمين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المطعمين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جزئيً</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ا </a:t>
            </a:r>
            <a:r>
              <a:rPr err="1">
                <a:latin typeface="Sakkal Majalla" panose="02000000000000000000" pitchFamily="2" charset="-78"/>
                <a:cs typeface="Sakkal Majalla" panose="02000000000000000000" pitchFamily="2" charset="-78"/>
              </a:rPr>
              <a:t>بالإضافة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التطعيم</a:t>
            </a:r>
            <a:r>
              <a:rPr>
                <a:latin typeface="Sakkal Majalla" panose="02000000000000000000" pitchFamily="2" charset="-78"/>
                <a:cs typeface="Sakkal Majalla" panose="02000000000000000000" pitchFamily="2" charset="-78"/>
              </a:rPr>
              <a:t>.</a:t>
            </a:r>
          </a:p>
          <a:p>
            <a:pPr marL="254000" indent="-254000" algn="just"/>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إجراء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تحرٍ</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لالتهاب</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الكبد</a:t>
            </a:r>
            <a:r>
              <a:rPr lang="en-US">
                <a:latin typeface="Sakkal Majalla" panose="02000000000000000000" pitchFamily="2" charset="-78"/>
                <a:cs typeface="Sakkal Majalla" panose="02000000000000000000" pitchFamily="2" charset="-78"/>
              </a:rPr>
              <a:t>B </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a:t>
            </a:r>
            <a:r>
              <a:rPr lang="en-US" err="1">
                <a:latin typeface="Sakkal Majalla" panose="02000000000000000000" pitchFamily="2" charset="-78"/>
                <a:cs typeface="Sakkal Majalla" panose="02000000000000000000" pitchFamily="2" charset="-78"/>
              </a:rPr>
              <a:t>C</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وفقًا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للمبادئ</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التوجيهية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الخاصة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lang="ar-EG">
                <a:latin typeface="Sakkal Majalla" panose="02000000000000000000" pitchFamily="2" charset="-78"/>
                <a:cs typeface="Sakkal Majalla" panose="02000000000000000000" pitchFamily="2" charset="-78"/>
              </a:rPr>
              <a:t>. و</a:t>
            </a: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إسداء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المشورة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للأفراد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الإصابة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بفيروس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التهاب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الكبد</a:t>
            </a:r>
            <a:r>
              <a:rPr>
                <a:latin typeface="Sakkal Majalla" panose="02000000000000000000" pitchFamily="2" charset="-78"/>
                <a:cs typeface="Sakkal Majalla" panose="02000000000000000000" pitchFamily="2" charset="-78"/>
              </a:rPr>
              <a:t> C، </a:t>
            </a:r>
            <a:r>
              <a:rPr err="1">
                <a:latin typeface="Sakkal Majalla" panose="02000000000000000000" pitchFamily="2" charset="-78"/>
                <a:cs typeface="Sakkal Majalla" panose="02000000000000000000" pitchFamily="2" charset="-78"/>
              </a:rPr>
              <a:t>وإحالتهم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رعاية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متخصصة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حدوث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انقلاب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سيرولوجي</a:t>
            </a:r>
            <a:r>
              <a:rPr>
                <a:latin typeface="Sakkal Majalla" panose="02000000000000000000" pitchFamily="2" charset="-78"/>
                <a:cs typeface="Sakkal Majalla" panose="02000000000000000000" pitchFamily="2" charset="-78"/>
              </a:rPr>
              <a: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400">
                                            <p:bg/>
                                          </p:spTgt>
                                        </p:tgtEl>
                                        <p:attrNameLst>
                                          <p:attrName>style.visibility</p:attrName>
                                        </p:attrNameLst>
                                      </p:cBhvr>
                                      <p:to>
                                        <p:strVal val="visible"/>
                                      </p:to>
                                    </p:set>
                                    <p:animEffect transition="in" filter="fade">
                                      <p:cBhvr>
                                        <p:cTn id="7" dur="500"/>
                                        <p:tgtEl>
                                          <p:spTgt spid="400">
                                            <p:bg/>
                                          </p:spTgt>
                                        </p:tgtEl>
                                      </p:cBhvr>
                                    </p:animEffect>
                                  </p:childTnLst>
                                </p:cTn>
                              </p:par>
                              <p:par>
                                <p:cTn id="8" presetID="10" presetClass="entr" presetSubtype="0" fill="hold" grpId="0" nodeType="withEffect">
                                  <p:stCondLst>
                                    <p:cond delay="0"/>
                                  </p:stCondLst>
                                  <p:iterate>
                                    <p:tmAbs val="0"/>
                                  </p:iterate>
                                  <p:childTnLst>
                                    <p:set>
                                      <p:cBhvr>
                                        <p:cTn id="9" fill="hold"/>
                                        <p:tgtEl>
                                          <p:spTgt spid="400">
                                            <p:txEl>
                                              <p:pRg st="0" end="0"/>
                                            </p:txEl>
                                          </p:spTgt>
                                        </p:tgtEl>
                                        <p:attrNameLst>
                                          <p:attrName>style.visibility</p:attrName>
                                        </p:attrNameLst>
                                      </p:cBhvr>
                                      <p:to>
                                        <p:strVal val="visible"/>
                                      </p:to>
                                    </p:set>
                                    <p:animEffect transition="in" filter="fade">
                                      <p:cBhvr>
                                        <p:cTn id="10" dur="500"/>
                                        <p:tgtEl>
                                          <p:spTgt spid="40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400">
                                            <p:txEl>
                                              <p:pRg st="2" end="2"/>
                                            </p:txEl>
                                          </p:spTgt>
                                        </p:tgtEl>
                                        <p:attrNameLst>
                                          <p:attrName>style.visibility</p:attrName>
                                        </p:attrNameLst>
                                      </p:cBhvr>
                                      <p:to>
                                        <p:strVal val="visible"/>
                                      </p:to>
                                    </p:set>
                                    <p:animEffect transition="in" filter="fade">
                                      <p:cBhvr>
                                        <p:cTn id="15" dur="500"/>
                                        <p:tgtEl>
                                          <p:spTgt spid="400">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400">
                                            <p:txEl>
                                              <p:pRg st="3" end="3"/>
                                            </p:txEl>
                                          </p:spTgt>
                                        </p:tgtEl>
                                        <p:attrNameLst>
                                          <p:attrName>style.visibility</p:attrName>
                                        </p:attrNameLst>
                                      </p:cBhvr>
                                      <p:to>
                                        <p:strVal val="visible"/>
                                      </p:to>
                                    </p:set>
                                    <p:animEffect transition="in" filter="fade">
                                      <p:cBhvr>
                                        <p:cTn id="20" dur="500"/>
                                        <p:tgtEl>
                                          <p:spTgt spid="400">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400">
                                            <p:txEl>
                                              <p:pRg st="4" end="4"/>
                                            </p:txEl>
                                          </p:spTgt>
                                        </p:tgtEl>
                                        <p:attrNameLst>
                                          <p:attrName>style.visibility</p:attrName>
                                        </p:attrNameLst>
                                      </p:cBhvr>
                                      <p:to>
                                        <p:strVal val="visible"/>
                                      </p:to>
                                    </p:set>
                                    <p:animEffect transition="in" filter="fade">
                                      <p:cBhvr>
                                        <p:cTn id="25" dur="500"/>
                                        <p:tgtEl>
                                          <p:spTgt spid="40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 grpId="0" build="p"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26</a:t>
            </a:fld>
            <a:endParaRPr/>
          </a:p>
        </p:txBody>
      </p:sp>
      <p:sp>
        <p:nvSpPr>
          <p:cNvPr id="403" name="Content Placeholder 2"/>
          <p:cNvSpPr txBox="1">
            <a:spLocks noGrp="1"/>
          </p:cNvSpPr>
          <p:nvPr>
            <p:ph type="body" sz="half" idx="1"/>
          </p:nvPr>
        </p:nvSpPr>
        <p:spPr>
          <a:xfrm>
            <a:off x="4343400" y="2209800"/>
            <a:ext cx="7467600" cy="3951288"/>
          </a:xfrm>
          <a:prstGeom prst="rect">
            <a:avLst/>
          </a:prstGeom>
        </p:spPr>
        <p:txBody>
          <a:bodyPr rtlCol="1"/>
          <a:lstStyle/>
          <a:p>
            <a:pPr marL="254000" indent="-254000" rtl="1"/>
            <a:r>
              <a:rPr err="1"/>
              <a:t>يلزم</a:t>
            </a:r>
            <a:r>
              <a:t> </a:t>
            </a:r>
            <a:r>
              <a:rPr err="1"/>
              <a:t>اتخاذ</a:t>
            </a:r>
            <a:r>
              <a:t> </a:t>
            </a:r>
            <a:r>
              <a:rPr err="1"/>
              <a:t>تدابير</a:t>
            </a:r>
            <a:r>
              <a:t> </a:t>
            </a:r>
            <a:r>
              <a:rPr err="1"/>
              <a:t>الصحة</a:t>
            </a:r>
            <a:r>
              <a:t> </a:t>
            </a:r>
            <a:r>
              <a:rPr err="1"/>
              <a:t>والسلامة</a:t>
            </a:r>
            <a:r>
              <a:t> </a:t>
            </a:r>
            <a:r>
              <a:rPr err="1"/>
              <a:t>المهنية</a:t>
            </a:r>
            <a:r>
              <a:t> </a:t>
            </a:r>
            <a:r>
              <a:rPr err="1"/>
              <a:t>في</a:t>
            </a:r>
            <a:r>
              <a:t> </a:t>
            </a:r>
            <a:r>
              <a:rPr b="1" err="1"/>
              <a:t>جميع</a:t>
            </a:r>
            <a:r>
              <a:t> </a:t>
            </a:r>
            <a:r>
              <a:rPr err="1"/>
              <a:t>الأوقات</a:t>
            </a:r>
            <a:r>
              <a:t>، </a:t>
            </a:r>
            <a:r>
              <a:rPr err="1"/>
              <a:t>سواء</a:t>
            </a:r>
            <a:r>
              <a:t> </a:t>
            </a:r>
            <a:r>
              <a:rPr lang="ar-EG"/>
              <a:t>في </a:t>
            </a:r>
            <a:r>
              <a:rPr err="1"/>
              <a:t>أثناء</a:t>
            </a:r>
            <a:r>
              <a:t> </a:t>
            </a:r>
            <a:r>
              <a:rPr err="1"/>
              <a:t>العمل</a:t>
            </a:r>
            <a:r>
              <a:t> </a:t>
            </a:r>
            <a:r>
              <a:rPr err="1"/>
              <a:t>الروتيني</a:t>
            </a:r>
            <a:r>
              <a:t> </a:t>
            </a:r>
            <a:r>
              <a:rPr err="1"/>
              <a:t>أو</a:t>
            </a:r>
            <a:r>
              <a:t> </a:t>
            </a:r>
            <a:r>
              <a:rPr lang="ar-EG"/>
              <a:t>في </a:t>
            </a:r>
            <a:r>
              <a:rPr err="1"/>
              <a:t>أثناء</a:t>
            </a:r>
            <a:r>
              <a:t> </a:t>
            </a:r>
            <a:r>
              <a:rPr err="1"/>
              <a:t>الفاشيات</a:t>
            </a:r>
            <a:r>
              <a:t> </a:t>
            </a:r>
            <a:r>
              <a:rPr err="1"/>
              <a:t>وحالات</a:t>
            </a:r>
            <a:r>
              <a:t> </a:t>
            </a:r>
            <a:r>
              <a:rPr err="1"/>
              <a:t>الطوارئ</a:t>
            </a:r>
            <a:r>
              <a:t>.</a:t>
            </a:r>
          </a:p>
          <a:p>
            <a:pPr marL="254000" indent="-254000" rtl="1"/>
            <a:endParaRPr/>
          </a:p>
          <a:p>
            <a:pPr marL="254000" indent="-254000" rtl="1"/>
            <a:r>
              <a:rPr err="1"/>
              <a:t>السلامة</a:t>
            </a:r>
            <a:r>
              <a:t> </a:t>
            </a:r>
            <a:r>
              <a:rPr err="1"/>
              <a:t>الشخصية</a:t>
            </a:r>
            <a:r>
              <a:t> </a:t>
            </a:r>
            <a:r>
              <a:rPr err="1"/>
              <a:t>ضرورية</a:t>
            </a:r>
            <a:r>
              <a:t> </a:t>
            </a:r>
            <a:r>
              <a:rPr err="1"/>
              <a:t>قبل</a:t>
            </a:r>
            <a:r>
              <a:t> </a:t>
            </a:r>
            <a:r>
              <a:rPr err="1"/>
              <a:t>الاعتناء</a:t>
            </a:r>
            <a:r>
              <a:t> </a:t>
            </a:r>
            <a:r>
              <a:rPr err="1"/>
              <a:t>بالآخرين</a:t>
            </a:r>
            <a:r>
              <a:t>.</a:t>
            </a:r>
          </a:p>
          <a:p>
            <a:pPr marL="254000" indent="-254000" rtl="1"/>
            <a:endParaRPr/>
          </a:p>
          <a:p>
            <a:pPr marL="254000" indent="-254000" rtl="1"/>
            <a:r>
              <a:rPr err="1"/>
              <a:t>الصحة</a:t>
            </a:r>
            <a:r>
              <a:t> </a:t>
            </a:r>
            <a:r>
              <a:rPr err="1"/>
              <a:t>والسلامة</a:t>
            </a:r>
            <a:r>
              <a:t> </a:t>
            </a:r>
            <a:r>
              <a:rPr err="1"/>
              <a:t>المهنية</a:t>
            </a:r>
            <a:r>
              <a:t> </a:t>
            </a:r>
            <a:r>
              <a:rPr err="1"/>
              <a:t>مسؤولية</a:t>
            </a:r>
            <a:r>
              <a:t> </a:t>
            </a:r>
            <a:r>
              <a:rPr err="1"/>
              <a:t>كل</a:t>
            </a:r>
            <a:r>
              <a:t> </a:t>
            </a:r>
            <a:r>
              <a:rPr err="1"/>
              <a:t>شخص</a:t>
            </a:r>
            <a:r>
              <a:t> </a:t>
            </a:r>
            <a:r>
              <a:rPr err="1"/>
              <a:t>في</a:t>
            </a:r>
            <a:r>
              <a:t> </a:t>
            </a:r>
            <a:r>
              <a:rPr err="1"/>
              <a:t>مكان</a:t>
            </a:r>
            <a:r>
              <a:t> </a:t>
            </a:r>
            <a:r>
              <a:rPr err="1"/>
              <a:t>العمل</a:t>
            </a:r>
            <a:r>
              <a:t>.</a:t>
            </a:r>
          </a:p>
        </p:txBody>
      </p:sp>
      <p:sp>
        <p:nvSpPr>
          <p:cNvPr id="2" name="TextBox 1">
            <a:extLst>
              <a:ext uri="{FF2B5EF4-FFF2-40B4-BE49-F238E27FC236}">
                <a16:creationId xmlns:a16="http://schemas.microsoft.com/office/drawing/2014/main" id="{B4925600-3099-734D-20A1-D85D549D4BF3}"/>
              </a:ext>
            </a:extLst>
          </p:cNvPr>
          <p:cNvSpPr txBox="1"/>
          <p:nvPr/>
        </p:nvSpPr>
        <p:spPr>
          <a:xfrm>
            <a:off x="830037" y="696685"/>
            <a:ext cx="2914650" cy="52321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2800" b="0" i="0" u="none" strike="noStrike" cap="none" spc="0" normalizeH="0" baseline="0">
                <a:ln>
                  <a:noFill/>
                </a:ln>
                <a:solidFill>
                  <a:schemeClr val="bg1"/>
                </a:solidFill>
                <a:effectLst/>
                <a:uFillTx/>
                <a:latin typeface="+mj-lt"/>
                <a:ea typeface="+mj-ea"/>
                <a:cs typeface="+mj-cs"/>
                <a:sym typeface="Calibri"/>
              </a:rPr>
              <a:t>الرسائل الرئيسية</a:t>
            </a:r>
            <a:endParaRPr kumimoji="0" lang="en-US" sz="2800" b="0" i="0" u="none" strike="noStrike" cap="none" spc="0" normalizeH="0" baseline="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27</a:t>
            </a:fld>
            <a:endParaRPr/>
          </a:p>
        </p:txBody>
      </p:sp>
      <p:sp>
        <p:nvSpPr>
          <p:cNvPr id="2" name="TextBox 1">
            <a:extLst>
              <a:ext uri="{FF2B5EF4-FFF2-40B4-BE49-F238E27FC236}">
                <a16:creationId xmlns:a16="http://schemas.microsoft.com/office/drawing/2014/main" id="{EF788C5C-FB7A-2AF6-44CE-C6DEAFE8DCB1}"/>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28</a:t>
            </a:fld>
            <a:endParaRPr/>
          </a:p>
        </p:txBody>
      </p:sp>
      <p:sp>
        <p:nvSpPr>
          <p:cNvPr id="411" name="Content Placeholder 2"/>
          <p:cNvSpPr txBox="1">
            <a:spLocks noGrp="1"/>
          </p:cNvSpPr>
          <p:nvPr>
            <p:ph type="body" idx="1"/>
          </p:nvPr>
        </p:nvSpPr>
        <p:spPr>
          <a:xfrm>
            <a:off x="970742" y="825517"/>
            <a:ext cx="10096927" cy="5206965"/>
          </a:xfrm>
          <a:prstGeom prst="rect">
            <a:avLst/>
          </a:prstGeom>
        </p:spPr>
        <p:txBody>
          <a:bodyPr lIns="0" tIns="0" rIns="0" bIns="0" rtlCol="1">
            <a:normAutofit fontScale="92500" lnSpcReduction="20000"/>
          </a:bodyPr>
          <a:lstStyle/>
          <a:p>
            <a:pPr marL="0" marR="0" indent="0" algn="r" rtl="1">
              <a:lnSpc>
                <a:spcPct val="115000"/>
              </a:lnSpc>
              <a:spcBef>
                <a:spcPts val="0"/>
              </a:spcBef>
              <a:spcAft>
                <a:spcPts val="1000"/>
              </a:spcAft>
              <a:buNone/>
            </a:pPr>
            <a:r>
              <a:rPr lang="ar-MA" sz="1800" b="1">
                <a:solidFill>
                  <a:srgbClr val="10253F"/>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EG" sz="1800" b="1">
                <a:solidFill>
                  <a:srgbClr val="10253F"/>
                </a:solidFill>
                <a:effectLst/>
                <a:latin typeface="Source Sans Pro" panose="020B0503030403020204" pitchFamily="34" charset="0"/>
                <a:ea typeface="Arial" panose="020B0604020202020204" pitchFamily="34" charset="0"/>
                <a:cs typeface="Arial" panose="020B0604020202020204" pitchFamily="34" charset="0"/>
              </a:rPr>
              <a:t>ّ</a:t>
            </a:r>
            <a:r>
              <a:rPr lang="ar-MA" sz="1800" b="1">
                <a:solidFill>
                  <a:srgbClr val="10253F"/>
                </a:solidFill>
                <a:effectLst/>
                <a:latin typeface="Source Sans Pro" panose="020B0503030403020204" pitchFamily="34" charset="0"/>
                <a:ea typeface="Arial" panose="020B0604020202020204" pitchFamily="34" charset="0"/>
                <a:cs typeface="Arial" panose="020B0604020202020204" pitchFamily="34" charset="0"/>
              </a:rPr>
              <a:t>حيِّ - مواد تدريبية </a:t>
            </a:r>
            <a:endParaRPr lang="en-US" sz="180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a:solidFill>
                  <a:srgbClr val="10253F"/>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a:solidFill>
                  <a:srgbClr val="10253F"/>
                </a:solidFill>
                <a:effectLst/>
                <a:latin typeface="Arial" panose="020B0604020202020204" pitchFamily="34" charset="0"/>
                <a:ea typeface="Arial" panose="020B0604020202020204" pitchFamily="34" charset="0"/>
                <a:cs typeface="Arial" panose="020B0604020202020204" pitchFamily="34" charset="0"/>
              </a:rPr>
              <a:t> </a:t>
            </a:r>
            <a:endParaRPr lang="en-US" sz="180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en-US"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a:solidFill>
                  <a:srgbClr val="10253F"/>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2"/>
              </a:rPr>
              <a:t>«شروط الاستخدام - منصة منظمة الصحة العالمية للتعلُّم في مجال الأمن الصِّحيِّ، مواد تدريبية</a:t>
            </a:r>
            <a:r>
              <a:rPr lang="ar-MA" sz="1800">
                <a:solidFill>
                  <a:srgbClr val="10253F"/>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3"/>
              </a:rPr>
              <a:t>https://extranet.who.int/hslp</a:t>
            </a:r>
            <a:r>
              <a:rPr lang="ar-MA" sz="1800">
                <a:solidFill>
                  <a:srgbClr val="10253F"/>
                </a:solidFill>
                <a:effectLst/>
                <a:latin typeface="Source Sans Pro" panose="020B0503030403020204" pitchFamily="34" charset="0"/>
                <a:ea typeface="Arial" panose="020B0604020202020204" pitchFamily="34" charset="0"/>
                <a:cs typeface="Arial" panose="020B0604020202020204" pitchFamily="34" charset="0"/>
              </a:rPr>
              <a:t>).</a:t>
            </a: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a:solidFill>
                  <a:srgbClr val="10253F"/>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en-US"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a:solidFill>
                  <a:srgbClr val="10253F"/>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u="sng">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4"/>
              </a:rPr>
              <a:t>/</a:t>
            </a:r>
            <a:r>
              <a:rPr lang="ar-MA" sz="1800">
                <a:solidFill>
                  <a:srgbClr val="10253F"/>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800" err="1">
                <a:solidFill>
                  <a:srgbClr val="10253F"/>
                </a:solidFill>
                <a:effectLst/>
                <a:latin typeface="Source Sans Pro" panose="020B0503030403020204" pitchFamily="34" charset="0"/>
                <a:ea typeface="Arial" panose="020B0604020202020204" pitchFamily="34" charset="0"/>
                <a:cs typeface="Arial" panose="020B0604020202020204" pitchFamily="34" charset="0"/>
              </a:rPr>
              <a:t>تنقيحات</a:t>
            </a:r>
            <a:r>
              <a:rPr lang="ar-MA" sz="1800">
                <a:solidFill>
                  <a:srgbClr val="10253F"/>
                </a:solidFill>
                <a:effectLst/>
                <a:latin typeface="Source Sans Pro" panose="020B0503030403020204" pitchFamily="34" charset="0"/>
                <a:ea typeface="Arial" panose="020B0604020202020204" pitchFamily="34" charset="0"/>
                <a:cs typeface="Arial" panose="020B0604020202020204" pitchFamily="34" charset="0"/>
              </a:rPr>
              <a:t> على المواد الخاصة بها المحمية بموجب حق المؤلف».   </a:t>
            </a:r>
            <a:endParaRPr lang="en-US" sz="180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endParaRPr lang="en-US" sz="1800">
              <a:effectLst/>
              <a:latin typeface="Calibri" panose="020F0502020204030204" pitchFamily="34" charset="0"/>
              <a:ea typeface="SimSun" panose="02010600030101010101" pitchFamily="2" charset="-122"/>
              <a:cs typeface="Arial" panose="020B0604020202020204" pitchFamily="34" charset="0"/>
            </a:endParaRPr>
          </a:p>
          <a:p>
            <a:pPr marL="0" indent="0">
              <a:buNone/>
            </a:pPr>
            <a:r>
              <a:rPr lang="ar-MA" sz="1800">
                <a:solidFill>
                  <a:srgbClr val="10253F"/>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5"/>
              </a:rPr>
              <a:t>ihrhrt@who.int</a:t>
            </a:r>
            <a:r>
              <a:rPr lang="ar-MA" sz="1800" u="sng">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5"/>
              </a:rPr>
              <a:t>.</a:t>
            </a:r>
            <a:endParaRPr lang="en-US"/>
          </a:p>
        </p:txBody>
      </p:sp>
      <p:sp>
        <p:nvSpPr>
          <p:cNvPr id="2" name="TextBox 1">
            <a:extLst>
              <a:ext uri="{FF2B5EF4-FFF2-40B4-BE49-F238E27FC236}">
                <a16:creationId xmlns:a16="http://schemas.microsoft.com/office/drawing/2014/main" id="{1EDD42C5-C4AA-6585-FD80-83B6B34EDB2A}"/>
              </a:ext>
            </a:extLst>
          </p:cNvPr>
          <p:cNvSpPr txBox="1"/>
          <p:nvPr/>
        </p:nvSpPr>
        <p:spPr>
          <a:xfrm>
            <a:off x="751667" y="0"/>
            <a:ext cx="2438400"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3</a:t>
            </a:fld>
            <a:endParaRPr/>
          </a:p>
        </p:txBody>
      </p:sp>
      <p:sp>
        <p:nvSpPr>
          <p:cNvPr id="287" name="Title 2"/>
          <p:cNvSpPr txBox="1">
            <a:spLocks noGrp="1"/>
          </p:cNvSpPr>
          <p:nvPr>
            <p:ph type="title"/>
          </p:nvPr>
        </p:nvSpPr>
        <p:spPr>
          <a:xfrm>
            <a:off x="-210086" y="70577"/>
            <a:ext cx="3264196" cy="1932377"/>
          </a:xfrm>
          <a:prstGeom prst="rect">
            <a:avLst/>
          </a:prstGeom>
        </p:spPr>
        <p:txBody>
          <a:bodyPr rtlCol="1"/>
          <a:lstStyle>
            <a:lvl1pPr algn="r" rtl="1">
              <a:defRPr sz="3200"/>
            </a:lvl1pPr>
          </a:lstStyle>
          <a:p>
            <a:pPr rtl="1"/>
            <a:r>
              <a:rPr lang="ar" b="1">
                <a:latin typeface="Sakkal Majalla" panose="02000000000000000000" pitchFamily="2" charset="-78"/>
                <a:cs typeface="Sakkal Majalla" panose="02000000000000000000" pitchFamily="2" charset="-78"/>
              </a:rPr>
              <a:t>أهداف التعلُّم</a:t>
            </a:r>
          </a:p>
        </p:txBody>
      </p:sp>
      <p:sp>
        <p:nvSpPr>
          <p:cNvPr id="288" name="Content Placeholder 2"/>
          <p:cNvSpPr txBox="1">
            <a:spLocks noGrp="1"/>
          </p:cNvSpPr>
          <p:nvPr>
            <p:ph type="body" idx="1"/>
          </p:nvPr>
        </p:nvSpPr>
        <p:spPr>
          <a:xfrm>
            <a:off x="4101023" y="1477992"/>
            <a:ext cx="7529515" cy="4235960"/>
          </a:xfrm>
          <a:prstGeom prst="rect">
            <a:avLst/>
          </a:prstGeom>
        </p:spPr>
        <p:txBody>
          <a:bodyPr rtlCol="1"/>
          <a:lstStyle/>
          <a:p>
            <a:pPr marL="0" indent="0" rtl="1">
              <a:spcBef>
                <a:spcPts val="1200"/>
              </a:spcBef>
              <a:buSzTx/>
              <a:buNone/>
            </a:pPr>
            <a:r>
              <a:rPr lang="ar" b="1">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marL="0" indent="0" rtl="1">
              <a:spcBef>
                <a:spcPts val="1200"/>
              </a:spcBef>
              <a:buSzTx/>
              <a:buNone/>
            </a:pPr>
            <a:endParaRPr>
              <a:latin typeface="Sakkal Majalla" panose="02000000000000000000" pitchFamily="2" charset="-78"/>
              <a:cs typeface="Sakkal Majalla" panose="02000000000000000000" pitchFamily="2" charset="-78"/>
            </a:endParaRPr>
          </a:p>
          <a:p>
            <a:pPr marL="254000" indent="-254000" rtl="1">
              <a:spcBef>
                <a:spcPts val="1200"/>
              </a:spcBef>
              <a:buClr>
                <a:srgbClr val="C00000"/>
              </a:buClr>
            </a:pPr>
            <a:r>
              <a:rPr err="1">
                <a:latin typeface="Sakkal Majalla" panose="02000000000000000000" pitchFamily="2" charset="-78"/>
                <a:cs typeface="Sakkal Majalla" panose="02000000000000000000" pitchFamily="2" charset="-78"/>
              </a:rPr>
              <a:t>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والسلامة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المرتبطة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بالنشاط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المعني</a:t>
            </a:r>
            <a:r>
              <a:rPr>
                <a:latin typeface="Sakkal Majalla" panose="02000000000000000000" pitchFamily="2" charset="-78"/>
                <a:cs typeface="Sakkal Majalla" panose="02000000000000000000" pitchFamily="2" charset="-78"/>
              </a:rPr>
              <a:t>.</a:t>
            </a:r>
          </a:p>
          <a:p>
            <a:pPr marL="254000" indent="-254000" rtl="1">
              <a:spcBef>
                <a:spcPts val="1200"/>
              </a:spcBef>
              <a:buClr>
                <a:srgbClr val="C00000"/>
              </a:buClr>
            </a:pPr>
            <a:endParaRPr>
              <a:latin typeface="Sakkal Majalla" panose="02000000000000000000" pitchFamily="2" charset="-78"/>
              <a:cs typeface="Sakkal Majalla" panose="02000000000000000000" pitchFamily="2" charset="-78"/>
            </a:endParaRPr>
          </a:p>
          <a:p>
            <a:pPr marL="254000" indent="-254000" rtl="1">
              <a:spcBef>
                <a:spcPts val="1200"/>
              </a:spcBef>
              <a:buClr>
                <a:srgbClr val="C00000"/>
              </a:buClr>
            </a:pPr>
            <a:r>
              <a:rPr err="1">
                <a:latin typeface="Sakkal Majalla" panose="02000000000000000000" pitchFamily="2" charset="-78"/>
                <a:cs typeface="Sakkal Majalla" panose="02000000000000000000" pitchFamily="2" charset="-78"/>
              </a:rPr>
              <a:t>شرح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الآداب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التحلي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الأشخاص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الموقف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محل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الاهتمام</a:t>
            </a:r>
            <a:r>
              <a:rPr>
                <a:latin typeface="Sakkal Majalla" panose="02000000000000000000" pitchFamily="2" charset="-78"/>
                <a:cs typeface="Sakkal Majalla" panose="02000000000000000000" pitchFamily="2" charset="-78"/>
              </a:rPr>
              <a:t>. </a:t>
            </a:r>
          </a:p>
          <a:p>
            <a:pPr marL="254000" indent="-254000" rtl="1">
              <a:spcBef>
                <a:spcPts val="1200"/>
              </a:spcBef>
              <a:buClr>
                <a:srgbClr val="C00000"/>
              </a:buClr>
            </a:pPr>
            <a:endParaRPr>
              <a:latin typeface="Sakkal Majalla" panose="02000000000000000000" pitchFamily="2" charset="-78"/>
              <a:cs typeface="Sakkal Majalla" panose="02000000000000000000" pitchFamily="2" charset="-78"/>
            </a:endParaRPr>
          </a:p>
          <a:p>
            <a:pPr marL="254000" indent="-254000" rtl="1">
              <a:spcBef>
                <a:spcPts val="1200"/>
              </a:spcBef>
              <a:buClr>
                <a:srgbClr val="C00000"/>
              </a:buClr>
            </a:pPr>
            <a:r>
              <a:rPr err="1">
                <a:latin typeface="Sakkal Majalla" panose="02000000000000000000" pitchFamily="2" charset="-78"/>
                <a:cs typeface="Sakkal Majalla" panose="02000000000000000000" pitchFamily="2" charset="-78"/>
              </a:rPr>
              <a:t>إحصاء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الإجراءات</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الضوابط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اللازمة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إدارتها</a:t>
            </a:r>
            <a:r>
              <a:rPr>
                <a:latin typeface="Sakkal Majalla" panose="02000000000000000000" pitchFamily="2" charset="-78"/>
                <a:cs typeface="Sakkal Majalla" panose="02000000000000000000" pitchFamily="2" charset="-78"/>
              </a:rPr>
              <a:t>.</a:t>
            </a:r>
          </a:p>
        </p:txBody>
      </p:sp>
      <p:sp>
        <p:nvSpPr>
          <p:cNvPr id="292" name="Rounded Rectangle 4"/>
          <p:cNvSpPr/>
          <p:nvPr/>
        </p:nvSpPr>
        <p:spPr>
          <a:xfrm rot="10800000" flipH="1">
            <a:off x="389000" y="1397883"/>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4</a:t>
            </a:fld>
            <a:endParaRPr/>
          </a:p>
        </p:txBody>
      </p:sp>
      <p:sp>
        <p:nvSpPr>
          <p:cNvPr id="295" name="Rectangle 3"/>
          <p:cNvSpPr txBox="1">
            <a:spLocks noGrp="1"/>
          </p:cNvSpPr>
          <p:nvPr>
            <p:ph type="body" idx="1"/>
          </p:nvPr>
        </p:nvSpPr>
        <p:spPr>
          <a:xfrm>
            <a:off x="4273485" y="321642"/>
            <a:ext cx="7529515" cy="6008690"/>
          </a:xfrm>
          <a:prstGeom prst="rect">
            <a:avLst/>
          </a:prstGeom>
        </p:spPr>
        <p:txBody>
          <a:bodyPr lIns="45687" tIns="45687" rIns="45687" bIns="45687" rtlCol="1" anchor="ctr"/>
          <a:lstStyle/>
          <a:p>
            <a:pPr marL="254000" indent="-254000" algn="just" rtl="1">
              <a:spcBef>
                <a:spcPts val="600"/>
              </a:spcBef>
            </a:pPr>
            <a:r>
              <a:rPr err="1">
                <a:latin typeface="Sakkal Majalla" panose="02000000000000000000" pitchFamily="2" charset="-78"/>
                <a:cs typeface="Sakkal Majalla" panose="02000000000000000000" pitchFamily="2" charset="-78"/>
              </a:rPr>
              <a:t>سيعمل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المشاركون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مجموعات</a:t>
            </a:r>
            <a:r>
              <a:rPr>
                <a:latin typeface="Sakkal Majalla" panose="02000000000000000000" pitchFamily="2" charset="-78"/>
                <a:cs typeface="Sakkal Majalla" panose="02000000000000000000" pitchFamily="2" charset="-78"/>
              </a:rPr>
              <a:t>.</a:t>
            </a:r>
          </a:p>
          <a:p>
            <a:pPr marL="254000" indent="-254000" algn="just" rtl="1">
              <a:spcBef>
                <a:spcPts val="600"/>
              </a:spcBef>
            </a:pPr>
            <a:endParaRPr>
              <a:latin typeface="Sakkal Majalla" panose="02000000000000000000" pitchFamily="2" charset="-78"/>
              <a:cs typeface="Sakkal Majalla" panose="02000000000000000000" pitchFamily="2" charset="-78"/>
            </a:endParaRPr>
          </a:p>
          <a:p>
            <a:pPr marL="254000" indent="-254000" algn="just" rtl="1">
              <a:spcBef>
                <a:spcPts val="600"/>
              </a:spcBef>
            </a:pPr>
            <a:r>
              <a:rPr err="1">
                <a:latin typeface="Sakkal Majalla" panose="02000000000000000000" pitchFamily="2" charset="-78"/>
                <a:cs typeface="Sakkal Majalla" panose="02000000000000000000" pitchFamily="2" charset="-78"/>
              </a:rPr>
              <a:t>ستناقش</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مجموعة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سيناريو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واحد</a:t>
            </a:r>
            <a:r>
              <a:rPr lang="ar-EG">
                <a:latin typeface="Sakkal Majalla" panose="02000000000000000000" pitchFamily="2" charset="-78"/>
                <a:cs typeface="Sakkal Majalla" panose="02000000000000000000" pitchFamily="2" charset="-78"/>
              </a:rPr>
              <a:t>ًا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وتتناوله</a:t>
            </a:r>
            <a:r>
              <a:rPr lang="ar-EG">
                <a:latin typeface="Sakkal Majalla" panose="02000000000000000000" pitchFamily="2" charset="-78"/>
                <a:cs typeface="Sakkal Majalla" panose="02000000000000000000" pitchFamily="2" charset="-78"/>
              </a:rPr>
              <a:t> (</a:t>
            </a:r>
            <a:r>
              <a:rPr>
                <a:latin typeface="Sakkal Majalla" panose="02000000000000000000" pitchFamily="2" charset="-78"/>
                <a:cs typeface="Sakkal Majalla" panose="02000000000000000000" pitchFamily="2" charset="-78"/>
              </a:rPr>
              <a:t>15 </a:t>
            </a:r>
            <a:r>
              <a:rPr err="1">
                <a:latin typeface="Sakkal Majalla" panose="02000000000000000000" pitchFamily="2" charset="-78"/>
                <a:cs typeface="Sakkal Majalla" panose="02000000000000000000" pitchFamily="2" charset="-78"/>
              </a:rPr>
              <a:t>دقيقة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algn="just" rtl="1">
              <a:spcBef>
                <a:spcPts val="600"/>
              </a:spcBef>
            </a:pPr>
            <a:endParaRPr>
              <a:latin typeface="Sakkal Majalla" panose="02000000000000000000" pitchFamily="2" charset="-78"/>
              <a:cs typeface="Sakkal Majalla" panose="02000000000000000000" pitchFamily="2" charset="-78"/>
            </a:endParaRPr>
          </a:p>
          <a:p>
            <a:pPr marL="254000" indent="-254000" algn="just" rtl="1">
              <a:spcBef>
                <a:spcPts val="600"/>
              </a:spcBef>
            </a:pPr>
            <a:r>
              <a:rPr err="1">
                <a:latin typeface="Sakkal Majalla" panose="02000000000000000000" pitchFamily="2" charset="-78"/>
                <a:cs typeface="Sakkal Majalla" panose="02000000000000000000" pitchFamily="2" charset="-78"/>
              </a:rPr>
              <a:t>ستقدم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مجموعة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الإجابات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بالشكل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السليم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حسب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الأسئلة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المطروحة</a:t>
            </a:r>
            <a:r>
              <a:rPr lang="ar-EG">
                <a:latin typeface="Sakkal Majalla" panose="02000000000000000000" pitchFamily="2" charset="-78"/>
                <a:cs typeface="Sakkal Majalla" panose="02000000000000000000" pitchFamily="2" charset="-78"/>
              </a:rPr>
              <a:t> (5 </a:t>
            </a:r>
            <a:r>
              <a:rPr err="1">
                <a:latin typeface="Sakkal Majalla" panose="02000000000000000000" pitchFamily="2" charset="-78"/>
                <a:cs typeface="Sakkal Majalla" panose="02000000000000000000" pitchFamily="2" charset="-78"/>
              </a:rPr>
              <a:t>دقائق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مجموعة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algn="just" rtl="1">
              <a:spcBef>
                <a:spcPts val="600"/>
              </a:spcBef>
            </a:pPr>
            <a:endParaRPr>
              <a:latin typeface="Sakkal Majalla" panose="02000000000000000000" pitchFamily="2" charset="-78"/>
              <a:cs typeface="Sakkal Majalla" panose="02000000000000000000" pitchFamily="2" charset="-78"/>
            </a:endParaRPr>
          </a:p>
          <a:p>
            <a:pPr marL="254000" indent="-254000" algn="just" rtl="1">
              <a:spcBef>
                <a:spcPts val="600"/>
              </a:spcBef>
            </a:pPr>
            <a:r>
              <a:rPr err="1">
                <a:latin typeface="Sakkal Majalla" panose="02000000000000000000" pitchFamily="2" charset="-78"/>
                <a:cs typeface="Sakkal Majalla" panose="02000000000000000000" pitchFamily="2" charset="-78"/>
              </a:rPr>
              <a:t>الختام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بواسطة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المُيسِّر</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(5</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دقائق</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296" name="TextBox 7"/>
          <p:cNvSpPr txBox="1"/>
          <p:nvPr/>
        </p:nvSpPr>
        <p:spPr>
          <a:xfrm>
            <a:off x="-1256" y="816626"/>
            <a:ext cx="2957371"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التعليمات</a:t>
            </a:r>
          </a:p>
        </p:txBody>
      </p:sp>
      <p:sp>
        <p:nvSpPr>
          <p:cNvPr id="301" name="Rounded Rectangle 4"/>
          <p:cNvSpPr/>
          <p:nvPr/>
        </p:nvSpPr>
        <p:spPr>
          <a:xfrm rot="10800000" flipH="1">
            <a:off x="389000" y="1397883"/>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295">
                                            <p:bg/>
                                          </p:spTgt>
                                        </p:tgtEl>
                                        <p:attrNameLst>
                                          <p:attrName>style.visibility</p:attrName>
                                        </p:attrNameLst>
                                      </p:cBhvr>
                                      <p:to>
                                        <p:strVal val="visible"/>
                                      </p:to>
                                    </p:set>
                                    <p:animEffect transition="in" filter="fade">
                                      <p:cBhvr>
                                        <p:cTn id="7" dur="500"/>
                                        <p:tgtEl>
                                          <p:spTgt spid="295">
                                            <p:bg/>
                                          </p:spTgt>
                                        </p:tgtEl>
                                      </p:cBhvr>
                                    </p:animEffect>
                                  </p:childTnLst>
                                </p:cTn>
                              </p:par>
                              <p:par>
                                <p:cTn id="8" presetID="10" presetClass="entr" presetSubtype="0" fill="hold" grpId="0" nodeType="withEffect">
                                  <p:stCondLst>
                                    <p:cond delay="0"/>
                                  </p:stCondLst>
                                  <p:iterate>
                                    <p:tmAbs val="0"/>
                                  </p:iterate>
                                  <p:childTnLst>
                                    <p:set>
                                      <p:cBhvr>
                                        <p:cTn id="9" fill="hold"/>
                                        <p:tgtEl>
                                          <p:spTgt spid="295">
                                            <p:txEl>
                                              <p:pRg st="0" end="0"/>
                                            </p:txEl>
                                          </p:spTgt>
                                        </p:tgtEl>
                                        <p:attrNameLst>
                                          <p:attrName>style.visibility</p:attrName>
                                        </p:attrNameLst>
                                      </p:cBhvr>
                                      <p:to>
                                        <p:strVal val="visible"/>
                                      </p:to>
                                    </p:set>
                                    <p:animEffect transition="in" filter="fade">
                                      <p:cBhvr>
                                        <p:cTn id="10" dur="500"/>
                                        <p:tgtEl>
                                          <p:spTgt spid="29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295">
                                            <p:txEl>
                                              <p:pRg st="2" end="2"/>
                                            </p:txEl>
                                          </p:spTgt>
                                        </p:tgtEl>
                                        <p:attrNameLst>
                                          <p:attrName>style.visibility</p:attrName>
                                        </p:attrNameLst>
                                      </p:cBhvr>
                                      <p:to>
                                        <p:strVal val="visible"/>
                                      </p:to>
                                    </p:set>
                                    <p:animEffect transition="in" filter="fade">
                                      <p:cBhvr>
                                        <p:cTn id="15" dur="500"/>
                                        <p:tgtEl>
                                          <p:spTgt spid="29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295">
                                            <p:txEl>
                                              <p:pRg st="4" end="4"/>
                                            </p:txEl>
                                          </p:spTgt>
                                        </p:tgtEl>
                                        <p:attrNameLst>
                                          <p:attrName>style.visibility</p:attrName>
                                        </p:attrNameLst>
                                      </p:cBhvr>
                                      <p:to>
                                        <p:strVal val="visible"/>
                                      </p:to>
                                    </p:set>
                                    <p:animEffect transition="in" filter="fade">
                                      <p:cBhvr>
                                        <p:cTn id="20" dur="500"/>
                                        <p:tgtEl>
                                          <p:spTgt spid="295">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295">
                                            <p:txEl>
                                              <p:pRg st="6" end="6"/>
                                            </p:txEl>
                                          </p:spTgt>
                                        </p:tgtEl>
                                        <p:attrNameLst>
                                          <p:attrName>style.visibility</p:attrName>
                                        </p:attrNameLst>
                                      </p:cBhvr>
                                      <p:to>
                                        <p:strVal val="visible"/>
                                      </p:to>
                                    </p:set>
                                    <p:animEffect transition="in" filter="fade">
                                      <p:cBhvr>
                                        <p:cTn id="25" dur="500"/>
                                        <p:tgtEl>
                                          <p:spTgt spid="29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 grpId="0" build="p"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5</a:t>
            </a:fld>
            <a:endParaRPr/>
          </a:p>
        </p:txBody>
      </p:sp>
      <p:sp>
        <p:nvSpPr>
          <p:cNvPr id="304" name="Content Placeholder 2"/>
          <p:cNvSpPr txBox="1">
            <a:spLocks noGrp="1"/>
          </p:cNvSpPr>
          <p:nvPr>
            <p:ph type="body" idx="1"/>
          </p:nvPr>
        </p:nvSpPr>
        <p:spPr>
          <a:xfrm>
            <a:off x="4145731" y="2034765"/>
            <a:ext cx="7652978" cy="2788470"/>
          </a:xfrm>
          <a:prstGeom prst="rect">
            <a:avLst/>
          </a:prstGeom>
        </p:spPr>
        <p:txBody>
          <a:bodyPr rtlCol="1" anchor="ctr"/>
          <a:lstStyle/>
          <a:p>
            <a:pPr marL="0" indent="0" rtl="1">
              <a:buSzTx/>
              <a:buNone/>
              <a:defRPr>
                <a:solidFill>
                  <a:srgbClr val="C00000"/>
                </a:solidFill>
                <a:latin typeface="Source Sans Pro Bold"/>
                <a:ea typeface="Source Sans Pro Bold"/>
                <a:cs typeface="Source Sans Pro Bold"/>
                <a:sym typeface="Source Sans Pro Bold"/>
              </a:defRPr>
            </a:pPr>
            <a:r>
              <a:rPr lang="en">
                <a:latin typeface="Sakkal Majalla" panose="02000000000000000000" pitchFamily="2" charset="-78"/>
                <a:cs typeface="Sakkal Majalla" panose="02000000000000000000" pitchFamily="2" charset="-78"/>
              </a:rPr>
              <a:t>استقصاء الحالات بين أفراد المجتمع المحلي في الميدان</a:t>
            </a:r>
          </a:p>
          <a:p>
            <a:pPr marL="0" indent="0" rtl="1">
              <a:buSzTx/>
              <a:buNone/>
              <a:defRPr>
                <a:solidFill>
                  <a:srgbClr val="222A35"/>
                </a:solidFill>
              </a:defRPr>
            </a:pPr>
            <a:endParaRPr>
              <a:latin typeface="Sakkal Majalla" panose="02000000000000000000" pitchFamily="2" charset="-78"/>
              <a:cs typeface="Sakkal Majalla" panose="02000000000000000000" pitchFamily="2" charset="-78"/>
            </a:endParaRPr>
          </a:p>
          <a:p>
            <a:pPr marL="0" indent="0" rtl="1">
              <a:buSzTx/>
              <a:buNone/>
              <a:defRPr>
                <a:solidFill>
                  <a:srgbClr val="222A35"/>
                </a:solidFill>
              </a:defRPr>
            </a:pP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قرية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تبعد</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25 كم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مستشفى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المنطقة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تفشى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القيء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وفقدان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القدرة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الحركة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والجفاف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الأطفال</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وتصدر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تعليمات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أخصائي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وبائيات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وعالم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اجتماعي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بإجراء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استقصاء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أفراد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القرية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305" name="Text Placeholder 3"/>
          <p:cNvSpPr txBox="1"/>
          <p:nvPr/>
        </p:nvSpPr>
        <p:spPr>
          <a:xfrm>
            <a:off x="-286736" y="742327"/>
            <a:ext cx="3337559" cy="546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lvl1pPr algn="r" defTabSz="216992" rtl="1">
              <a:lnSpc>
                <a:spcPct val="90000"/>
              </a:lnSpc>
              <a:spcBef>
                <a:spcPts val="200"/>
              </a:spcBef>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السيناريو رقم 1</a:t>
            </a:r>
          </a:p>
        </p:txBody>
      </p:sp>
      <p:sp>
        <p:nvSpPr>
          <p:cNvPr id="306" name="Rounded Rectangle 4"/>
          <p:cNvSpPr/>
          <p:nvPr/>
        </p:nvSpPr>
        <p:spPr>
          <a:xfrm rot="10800000" flipH="1">
            <a:off x="389000" y="1397883"/>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6</a:t>
            </a:fld>
            <a:endParaRPr/>
          </a:p>
        </p:txBody>
      </p:sp>
      <p:sp>
        <p:nvSpPr>
          <p:cNvPr id="309" name="Rectangle 3"/>
          <p:cNvSpPr txBox="1">
            <a:spLocks noGrp="1"/>
          </p:cNvSpPr>
          <p:nvPr>
            <p:ph type="body" idx="1"/>
          </p:nvPr>
        </p:nvSpPr>
        <p:spPr>
          <a:xfrm>
            <a:off x="4187288" y="1876245"/>
            <a:ext cx="7374508" cy="5246688"/>
          </a:xfrm>
          <a:prstGeom prst="rect">
            <a:avLst/>
          </a:prstGeom>
        </p:spPr>
        <p:txBody>
          <a:bodyPr lIns="45687" tIns="45687" rIns="45687" bIns="45687" rtlCol="1"/>
          <a:lstStyle/>
          <a:p>
            <a:pPr marL="452627" indent="-452627" algn="just" defTabSz="214822" rtl="1">
              <a:spcBef>
                <a:spcPts val="500"/>
              </a:spcBef>
              <a:buFontTx/>
              <a:buAutoNum type="arabicPeriod"/>
              <a:defRPr sz="2376"/>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الأطفال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القرية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مصابين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بها</a:t>
            </a:r>
            <a:r>
              <a:rPr>
                <a:latin typeface="Sakkal Majalla" panose="02000000000000000000" pitchFamily="2" charset="-78"/>
                <a:cs typeface="Sakkal Majalla" panose="02000000000000000000" pitchFamily="2" charset="-78"/>
              </a:rPr>
              <a:t>؟</a:t>
            </a:r>
          </a:p>
          <a:p>
            <a:pPr marL="452627" indent="-452627" algn="just" defTabSz="214822" rtl="1">
              <a:spcBef>
                <a:spcPts val="500"/>
              </a:spcBef>
              <a:buFontTx/>
              <a:buAutoNum type="arabicPeriod"/>
              <a:defRPr sz="2376"/>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الخطر</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تقترن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بهذه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الحالات</a:t>
            </a:r>
            <a:r>
              <a:rPr>
                <a:latin typeface="Sakkal Majalla" panose="02000000000000000000" pitchFamily="2" charset="-78"/>
                <a:cs typeface="Sakkal Majalla" panose="02000000000000000000" pitchFamily="2" charset="-78"/>
              </a:rPr>
              <a:t>؟</a:t>
            </a:r>
          </a:p>
          <a:p>
            <a:pPr marL="452627" indent="-452627" algn="just" defTabSz="214822" rtl="1">
              <a:spcBef>
                <a:spcPts val="500"/>
              </a:spcBef>
              <a:buFontTx/>
              <a:buAutoNum type="arabicPeriod"/>
              <a:defRPr sz="2376"/>
            </a:pPr>
            <a:r>
              <a:rPr err="1">
                <a:latin typeface="Sakkal Majalla" panose="02000000000000000000" pitchFamily="2" charset="-78"/>
                <a:cs typeface="Sakkal Majalla" panose="02000000000000000000" pitchFamily="2" charset="-78"/>
              </a:rPr>
              <a:t>اذكر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المحتملة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ينتقل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بها</a:t>
            </a:r>
            <a:r>
              <a:rPr>
                <a:latin typeface="Sakkal Majalla" panose="02000000000000000000" pitchFamily="2" charset="-78"/>
                <a:cs typeface="Sakkal Majalla" panose="02000000000000000000" pitchFamily="2" charset="-78"/>
              </a:rPr>
              <a:t> الم</a:t>
            </a:r>
            <a:r>
              <a:rPr lang="ar-EG">
                <a:latin typeface="Sakkal Majalla" panose="02000000000000000000" pitchFamily="2" charset="-78"/>
                <a:cs typeface="Sakkal Majalla" panose="02000000000000000000" pitchFamily="2" charset="-78"/>
              </a:rPr>
              <a:t>م</a:t>
            </a:r>
            <a:r>
              <a:rPr>
                <a:latin typeface="Sakkal Majalla" panose="02000000000000000000" pitchFamily="2" charset="-78"/>
                <a:cs typeface="Sakkal Majalla" panose="02000000000000000000" pitchFamily="2" charset="-78"/>
              </a:rPr>
              <a:t>رض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الأطفال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المصابين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ين</a:t>
            </a:r>
            <a:r>
              <a:rPr>
                <a:latin typeface="Sakkal Majalla" panose="02000000000000000000" pitchFamily="2" charset="-78"/>
                <a:cs typeface="Sakkal Majalla" panose="02000000000000000000" pitchFamily="2" charset="-78"/>
              </a:rPr>
              <a:t> ا</a:t>
            </a:r>
            <a:r>
              <a:rPr lang="ar-EG">
                <a:latin typeface="Sakkal Majalla" panose="02000000000000000000" pitchFamily="2" charset="-78"/>
                <a:cs typeface="Sakkal Majalla" panose="02000000000000000000" pitchFamily="2" charset="-78"/>
              </a:rPr>
              <a:t>ل</a:t>
            </a:r>
            <a:r>
              <a:rPr err="1">
                <a:latin typeface="Sakkal Majalla" panose="02000000000000000000" pitchFamily="2" charset="-78"/>
                <a:cs typeface="Sakkal Majalla" panose="02000000000000000000" pitchFamily="2" charset="-78"/>
              </a:rPr>
              <a:t>لذ</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يُجريان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الاستقصاءات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a:t>
            </a:r>
            <a:r>
              <a:rPr lang="ar-EG">
                <a:latin typeface="Sakkal Majalla" panose="02000000000000000000" pitchFamily="2" charset="-78"/>
                <a:cs typeface="Sakkal Majalla" panose="02000000000000000000" pitchFamily="2" charset="-78"/>
              </a:rPr>
              <a:t>ل</a:t>
            </a:r>
            <a:r>
              <a:rPr>
                <a:latin typeface="Sakkal Majalla" panose="02000000000000000000" pitchFamily="2" charset="-78"/>
                <a:cs typeface="Sakkal Majalla" panose="02000000000000000000" pitchFamily="2" charset="-78"/>
              </a:rPr>
              <a:t>ذين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تتنقل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إليهما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العدوى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a:t>
            </a:r>
            <a:r>
              <a:rPr>
                <a:latin typeface="Sakkal Majalla" panose="02000000000000000000" pitchFamily="2" charset="-78"/>
                <a:cs typeface="Sakkal Majalla" panose="02000000000000000000" pitchFamily="2" charset="-78"/>
              </a:rPr>
              <a:t> المحلي</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452627" indent="-452627" algn="just" defTabSz="214822" rtl="1">
              <a:spcBef>
                <a:spcPts val="500"/>
              </a:spcBef>
              <a:buFontTx/>
              <a:buAutoNum type="arabicPeriod"/>
              <a:defRPr sz="2376"/>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التدابير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اتخاذها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البيئة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المنازل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والبيئة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المحيطة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وغيرها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لمنع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انتشار</a:t>
            </a:r>
            <a:r>
              <a:rPr>
                <a:latin typeface="Sakkal Majalla" panose="02000000000000000000" pitchFamily="2" charset="-78"/>
                <a:cs typeface="Sakkal Majalla" panose="02000000000000000000" pitchFamily="2" charset="-78"/>
              </a:rPr>
              <a:t> الم</a:t>
            </a:r>
            <a:r>
              <a:rPr lang="ar-EG">
                <a:latin typeface="Sakkal Majalla" panose="02000000000000000000" pitchFamily="2" charset="-78"/>
                <a:cs typeface="Sakkal Majalla" panose="02000000000000000000" pitchFamily="2" charset="-78"/>
              </a:rPr>
              <a:t>م</a:t>
            </a:r>
            <a:r>
              <a:rPr>
                <a:latin typeface="Sakkal Majalla" panose="02000000000000000000" pitchFamily="2" charset="-78"/>
                <a:cs typeface="Sakkal Majalla" panose="02000000000000000000" pitchFamily="2" charset="-78"/>
              </a:rPr>
              <a:t>رض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شخص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آخر</a:t>
            </a:r>
            <a:r>
              <a:rPr>
                <a:latin typeface="Sakkal Majalla" panose="02000000000000000000" pitchFamily="2" charset="-78"/>
                <a:cs typeface="Sakkal Majalla" panose="02000000000000000000" pitchFamily="2" charset="-78"/>
              </a:rPr>
              <a:t>؟</a:t>
            </a:r>
          </a:p>
          <a:p>
            <a:pPr marL="452627" indent="-452627" algn="just" defTabSz="214822" rtl="1">
              <a:spcBef>
                <a:spcPts val="500"/>
              </a:spcBef>
              <a:buFontTx/>
              <a:buAutoNum type="arabicPeriod"/>
              <a:defRPr sz="2376"/>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الاحتياطات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يتخذها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العاملان</a:t>
            </a:r>
            <a:r>
              <a:rPr lang="ar-EG">
                <a:latin typeface="Sakkal Majalla" panose="02000000000000000000" pitchFamily="2" charset="-78"/>
                <a:cs typeface="Sakkal Majalla" panose="02000000000000000000" pitchFamily="2" charset="-78"/>
              </a:rPr>
              <a:t> 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إجراء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الاستقصاء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القرية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نفسيهما</a:t>
            </a:r>
            <a:r>
              <a:rPr>
                <a:latin typeface="Sakkal Majalla" panose="02000000000000000000" pitchFamily="2" charset="-78"/>
                <a:cs typeface="Sakkal Majalla" panose="02000000000000000000" pitchFamily="2" charset="-78"/>
              </a:rPr>
              <a:t>؟</a:t>
            </a:r>
          </a:p>
        </p:txBody>
      </p:sp>
      <p:sp>
        <p:nvSpPr>
          <p:cNvPr id="2" name="TextBox 1">
            <a:extLst>
              <a:ext uri="{FF2B5EF4-FFF2-40B4-BE49-F238E27FC236}">
                <a16:creationId xmlns:a16="http://schemas.microsoft.com/office/drawing/2014/main" id="{E76410D6-6BD5-977C-4E39-CF9AE672FB64}"/>
              </a:ext>
            </a:extLst>
          </p:cNvPr>
          <p:cNvSpPr txBox="1"/>
          <p:nvPr/>
        </p:nvSpPr>
        <p:spPr>
          <a:xfrm>
            <a:off x="-3554" y="614055"/>
            <a:ext cx="3071776" cy="52321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914400" fontAlgn="auto" latinLnBrk="0" hangingPunct="0">
              <a:lnSpc>
                <a:spcPct val="100000"/>
              </a:lnSpc>
              <a:spcBef>
                <a:spcPts val="0"/>
              </a:spcBef>
              <a:spcAft>
                <a:spcPts val="0"/>
              </a:spcAft>
              <a:buClrTx/>
              <a:buSzTx/>
              <a:buFontTx/>
              <a:buNone/>
              <a:tabLst/>
            </a:pPr>
            <a:r>
              <a:rPr lang="ar-EG" sz="2800" b="1">
                <a:solidFill>
                  <a:schemeClr val="bg1"/>
                </a:solidFill>
              </a:rPr>
              <a:t>الأسئلة – السيناريو 1</a:t>
            </a:r>
            <a:endParaRPr kumimoji="0" lang="en-US" sz="2800" b="1" i="0" u="none" strike="noStrike" cap="none" spc="0" normalizeH="0" baseline="0">
              <a:ln>
                <a:noFill/>
              </a:ln>
              <a:solidFill>
                <a:schemeClr val="bg1"/>
              </a:solidFill>
              <a:effectLst/>
              <a:uFillTx/>
              <a:latin typeface="+mj-lt"/>
              <a:ea typeface="+mj-ea"/>
              <a:cs typeface="+mj-cs"/>
              <a:sym typeface="Calibri"/>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9">
                                            <p:bg/>
                                          </p:spTgt>
                                        </p:tgtEl>
                                        <p:attrNameLst>
                                          <p:attrName>style.visibility</p:attrName>
                                        </p:attrNameLst>
                                      </p:cBhvr>
                                      <p:to>
                                        <p:strVal val="visible"/>
                                      </p:to>
                                    </p:set>
                                    <p:animEffect transition="in" filter="fade">
                                      <p:cBhvr>
                                        <p:cTn id="7" dur="500"/>
                                        <p:tgtEl>
                                          <p:spTgt spid="309">
                                            <p:bg/>
                                          </p:spTgt>
                                        </p:tgtEl>
                                      </p:cBhvr>
                                    </p:animEffect>
                                  </p:childTnLst>
                                </p:cTn>
                              </p:par>
                              <p:par>
                                <p:cTn id="8" presetID="10" presetClass="entr" presetSubtype="0" fill="hold" grpId="0" nodeType="withEffect">
                                  <p:stCondLst>
                                    <p:cond delay="0"/>
                                  </p:stCondLst>
                                  <p:iterate>
                                    <p:tmAbs val="0"/>
                                  </p:iterate>
                                  <p:childTnLst>
                                    <p:set>
                                      <p:cBhvr>
                                        <p:cTn id="9" fill="hold"/>
                                        <p:tgtEl>
                                          <p:spTgt spid="309">
                                            <p:txEl>
                                              <p:pRg st="0" end="0"/>
                                            </p:txEl>
                                          </p:spTgt>
                                        </p:tgtEl>
                                        <p:attrNameLst>
                                          <p:attrName>style.visibility</p:attrName>
                                        </p:attrNameLst>
                                      </p:cBhvr>
                                      <p:to>
                                        <p:strVal val="visible"/>
                                      </p:to>
                                    </p:set>
                                    <p:animEffect transition="in" filter="fade">
                                      <p:cBhvr>
                                        <p:cTn id="10" dur="500"/>
                                        <p:tgtEl>
                                          <p:spTgt spid="30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09">
                                            <p:txEl>
                                              <p:pRg st="1" end="1"/>
                                            </p:txEl>
                                          </p:spTgt>
                                        </p:tgtEl>
                                        <p:attrNameLst>
                                          <p:attrName>style.visibility</p:attrName>
                                        </p:attrNameLst>
                                      </p:cBhvr>
                                      <p:to>
                                        <p:strVal val="visible"/>
                                      </p:to>
                                    </p:set>
                                    <p:animEffect transition="in" filter="fade">
                                      <p:cBhvr>
                                        <p:cTn id="15" dur="500"/>
                                        <p:tgtEl>
                                          <p:spTgt spid="30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09">
                                            <p:txEl>
                                              <p:pRg st="2" end="2"/>
                                            </p:txEl>
                                          </p:spTgt>
                                        </p:tgtEl>
                                        <p:attrNameLst>
                                          <p:attrName>style.visibility</p:attrName>
                                        </p:attrNameLst>
                                      </p:cBhvr>
                                      <p:to>
                                        <p:strVal val="visible"/>
                                      </p:to>
                                    </p:set>
                                    <p:animEffect transition="in" filter="fade">
                                      <p:cBhvr>
                                        <p:cTn id="20" dur="500"/>
                                        <p:tgtEl>
                                          <p:spTgt spid="30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09">
                                            <p:txEl>
                                              <p:pRg st="3" end="3"/>
                                            </p:txEl>
                                          </p:spTgt>
                                        </p:tgtEl>
                                        <p:attrNameLst>
                                          <p:attrName>style.visibility</p:attrName>
                                        </p:attrNameLst>
                                      </p:cBhvr>
                                      <p:to>
                                        <p:strVal val="visible"/>
                                      </p:to>
                                    </p:set>
                                    <p:animEffect transition="in" filter="fade">
                                      <p:cBhvr>
                                        <p:cTn id="25" dur="500"/>
                                        <p:tgtEl>
                                          <p:spTgt spid="309">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309">
                                            <p:txEl>
                                              <p:pRg st="4" end="4"/>
                                            </p:txEl>
                                          </p:spTgt>
                                        </p:tgtEl>
                                        <p:attrNameLst>
                                          <p:attrName>style.visibility</p:attrName>
                                        </p:attrNameLst>
                                      </p:cBhvr>
                                      <p:to>
                                        <p:strVal val="visible"/>
                                      </p:to>
                                    </p:set>
                                    <p:animEffect transition="in" filter="fade">
                                      <p:cBhvr>
                                        <p:cTn id="30" dur="500"/>
                                        <p:tgtEl>
                                          <p:spTgt spid="30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 grpId="0" build="p"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rPr/>
              <a:t>7</a:t>
            </a:fld>
            <a:endParaRPr/>
          </a:p>
        </p:txBody>
      </p:sp>
      <p:sp>
        <p:nvSpPr>
          <p:cNvPr id="312" name="Rectangle 4"/>
          <p:cNvSpPr txBox="1">
            <a:spLocks noGrp="1"/>
          </p:cNvSpPr>
          <p:nvPr>
            <p:ph type="title"/>
          </p:nvPr>
        </p:nvSpPr>
        <p:spPr>
          <a:xfrm>
            <a:off x="304800" y="-16354"/>
            <a:ext cx="3264195" cy="1932378"/>
          </a:xfrm>
          <a:prstGeom prst="rect">
            <a:avLst/>
          </a:prstGeom>
        </p:spPr>
        <p:txBody>
          <a:bodyPr lIns="44418" tIns="44418" rIns="44418" bIns="44418" rtlCol="1"/>
          <a:lstStyle>
            <a:lvl1pPr algn="r" rtl="1">
              <a:defRPr sz="3200"/>
            </a:lvl1pPr>
          </a:lstStyle>
          <a:p>
            <a:pPr rtl="1"/>
            <a:r>
              <a:rPr lang="ar" b="1">
                <a:latin typeface="Sakkal Majalla" panose="02000000000000000000" pitchFamily="2" charset="-78"/>
                <a:cs typeface="Sakkal Majalla" panose="02000000000000000000" pitchFamily="2" charset="-78"/>
              </a:rPr>
              <a:t>استخلاص المعلومات من السيناريو 1</a:t>
            </a:r>
          </a:p>
        </p:txBody>
      </p:sp>
      <p:sp>
        <p:nvSpPr>
          <p:cNvPr id="315" name="Rounded Rectangle 4"/>
          <p:cNvSpPr/>
          <p:nvPr/>
        </p:nvSpPr>
        <p:spPr>
          <a:xfrm rot="10800000" flipH="1">
            <a:off x="378660" y="1490952"/>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3" name="TextBox 2">
            <a:extLst>
              <a:ext uri="{FF2B5EF4-FFF2-40B4-BE49-F238E27FC236}">
                <a16:creationId xmlns:a16="http://schemas.microsoft.com/office/drawing/2014/main" id="{14F45929-E388-6FDE-859A-B81A172C3D81}"/>
              </a:ext>
            </a:extLst>
          </p:cNvPr>
          <p:cNvSpPr txBox="1"/>
          <p:nvPr/>
        </p:nvSpPr>
        <p:spPr>
          <a:xfrm>
            <a:off x="4562168" y="1199535"/>
            <a:ext cx="7000567" cy="30469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rtl="1">
              <a:buSzTx/>
              <a:buNone/>
              <a:defRPr>
                <a:solidFill>
                  <a:schemeClr val="accent3">
                    <a:lumOff val="-6274"/>
                  </a:schemeClr>
                </a:solidFill>
              </a:defRPr>
            </a:pPr>
            <a:r>
              <a:rPr lang="ar" sz="2400" b="1">
                <a:solidFill>
                  <a:srgbClr val="C00000"/>
                </a:solidFill>
                <a:latin typeface="Sakkal Majalla" panose="02000000000000000000" pitchFamily="2" charset="-78"/>
                <a:cs typeface="Sakkal Majalla" panose="02000000000000000000" pitchFamily="2" charset="-78"/>
              </a:rPr>
              <a:t>ضوابط الصحة والسلامة المهنية </a:t>
            </a:r>
            <a:r>
              <a:rPr lang="ar-EG" sz="2400" b="1">
                <a:solidFill>
                  <a:srgbClr val="C00000"/>
                </a:solidFill>
                <a:latin typeface="Sakkal Majalla" panose="02000000000000000000" pitchFamily="2" charset="-78"/>
                <a:cs typeface="Sakkal Majalla" panose="02000000000000000000" pitchFamily="2" charset="-78"/>
              </a:rPr>
              <a:t>في </a:t>
            </a:r>
            <a:r>
              <a:rPr lang="ar" sz="2400" b="1">
                <a:solidFill>
                  <a:srgbClr val="C00000"/>
                </a:solidFill>
                <a:latin typeface="Sakkal Majalla" panose="02000000000000000000" pitchFamily="2" charset="-78"/>
                <a:cs typeface="Sakkal Majalla" panose="02000000000000000000" pitchFamily="2" charset="-78"/>
              </a:rPr>
              <a:t>أثناء العمل في المجتمعات المحلية (التعبئة المجتمعية، وتتبُّع المُخالِطين، وتقصي الحالات، وغير ذلك):</a:t>
            </a:r>
          </a:p>
          <a:p>
            <a:pPr rtl="1">
              <a:buSzTx/>
              <a:buNone/>
            </a:pPr>
            <a:endParaRPr lang="en-US" sz="2400">
              <a:latin typeface="Sakkal Majalla" panose="02000000000000000000" pitchFamily="2" charset="-78"/>
              <a:cs typeface="Sakkal Majalla" panose="02000000000000000000" pitchFamily="2" charset="-78"/>
            </a:endParaRPr>
          </a:p>
          <a:p>
            <a:pPr rtl="1">
              <a:buSzTx/>
              <a:buNone/>
            </a:pPr>
            <a:r>
              <a:rPr lang="ar" sz="2400">
                <a:latin typeface="Sakkal Majalla" panose="02000000000000000000" pitchFamily="2" charset="-78"/>
                <a:cs typeface="Sakkal Majalla" panose="02000000000000000000" pitchFamily="2" charset="-78"/>
              </a:rPr>
              <a:t>ينطوي العمل في المجتمعات المحلية لاكتشاف الحالات، وتتبُّع المُخالِطين،</a:t>
            </a:r>
            <a:r>
              <a:rPr lang="ar-EG" sz="2400">
                <a:latin typeface="Sakkal Majalla" panose="02000000000000000000" pitchFamily="2" charset="-78"/>
                <a:cs typeface="Sakkal Majalla" panose="02000000000000000000" pitchFamily="2" charset="-78"/>
              </a:rPr>
              <a:t> </a:t>
            </a:r>
            <a:r>
              <a:rPr lang="ar" sz="2400">
                <a:latin typeface="Sakkal Majalla" panose="02000000000000000000" pitchFamily="2" charset="-78"/>
                <a:cs typeface="Sakkal Majalla" panose="02000000000000000000" pitchFamily="2" charset="-78"/>
              </a:rPr>
              <a:t>والتعبئة المجتمعية، وغير ذلك على خطرٍ كبيرٍ يتعلق</a:t>
            </a:r>
            <a:r>
              <a:rPr lang="ar-EG" sz="2400">
                <a:latin typeface="Sakkal Majalla" panose="02000000000000000000" pitchFamily="2" charset="-78"/>
                <a:cs typeface="Sakkal Majalla" panose="02000000000000000000" pitchFamily="2" charset="-78"/>
              </a:rPr>
              <a:t> </a:t>
            </a:r>
            <a:r>
              <a:rPr lang="ar" sz="2400">
                <a:latin typeface="Sakkal Majalla" panose="02000000000000000000" pitchFamily="2" charset="-78"/>
                <a:cs typeface="Sakkal Majalla" panose="02000000000000000000" pitchFamily="2" charset="-78"/>
              </a:rPr>
              <a:t>بمخالطة الحالات غير المكتشفة، ويُشكل خطرًا كبيرًا</a:t>
            </a:r>
            <a:r>
              <a:rPr lang="ar-EG" sz="2400">
                <a:latin typeface="Sakkal Majalla" panose="02000000000000000000" pitchFamily="2" charset="-78"/>
                <a:cs typeface="Sakkal Majalla" panose="02000000000000000000" pitchFamily="2" charset="-78"/>
              </a:rPr>
              <a:t> </a:t>
            </a:r>
            <a:r>
              <a:rPr lang="ar" sz="2400">
                <a:latin typeface="Sakkal Majalla" panose="02000000000000000000" pitchFamily="2" charset="-78"/>
                <a:cs typeface="Sakkal Majalla" panose="02000000000000000000" pitchFamily="2" charset="-78"/>
              </a:rPr>
              <a:t>في مجال الصحة المهنية من حيث تعرض العاملين الأصحاء للعدوى.</a:t>
            </a:r>
          </a:p>
          <a:p>
            <a:pPr rtl="1">
              <a:buSzTx/>
              <a:buNone/>
            </a:pPr>
            <a:endParaRPr kumimoji="0" lang="hu-HU" sz="2400" b="0" i="0" u="none" strike="noStrike" cap="none" spc="0" normalizeH="0" baseline="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8</a:t>
            </a:fld>
            <a:endParaRPr/>
          </a:p>
        </p:txBody>
      </p:sp>
      <p:sp>
        <p:nvSpPr>
          <p:cNvPr id="318" name="Rectangle 4"/>
          <p:cNvSpPr txBox="1">
            <a:spLocks noGrp="1"/>
          </p:cNvSpPr>
          <p:nvPr>
            <p:ph type="title"/>
          </p:nvPr>
        </p:nvSpPr>
        <p:spPr>
          <a:xfrm>
            <a:off x="152400" y="-1"/>
            <a:ext cx="5304503" cy="550607"/>
          </a:xfrm>
          <a:prstGeom prst="rect">
            <a:avLst/>
          </a:prstGeom>
        </p:spPr>
        <p:txBody>
          <a:bodyPr lIns="44418" tIns="44418" rIns="44418" bIns="44418" rtlCol="1"/>
          <a:lstStyle>
            <a:lvl1pPr algn="r" defTabSz="212652" rtl="1">
              <a:defRPr sz="3136"/>
            </a:lvl1pPr>
          </a:lstStyle>
          <a:p>
            <a:pPr rtl="1"/>
            <a:r>
              <a:rPr lang="ar" b="1">
                <a:latin typeface="Sakkal Majalla" panose="02000000000000000000" pitchFamily="2" charset="-78"/>
                <a:cs typeface="Sakkal Majalla" panose="02000000000000000000" pitchFamily="2" charset="-78"/>
              </a:rPr>
              <a:t>(تابع) استخلاص المعلومات من السيناريو 1</a:t>
            </a:r>
          </a:p>
        </p:txBody>
      </p:sp>
      <p:sp>
        <p:nvSpPr>
          <p:cNvPr id="319" name="Rectangle 3"/>
          <p:cNvSpPr txBox="1">
            <a:spLocks noGrp="1"/>
          </p:cNvSpPr>
          <p:nvPr>
            <p:ph type="body" idx="1"/>
          </p:nvPr>
        </p:nvSpPr>
        <p:spPr>
          <a:xfrm>
            <a:off x="1128313" y="1424670"/>
            <a:ext cx="9601505" cy="4285185"/>
          </a:xfrm>
          <a:prstGeom prst="rect">
            <a:avLst/>
          </a:prstGeom>
        </p:spPr>
        <p:txBody>
          <a:bodyPr lIns="45687" tIns="45687" rIns="45687" bIns="45687" rtlCol="1">
            <a:normAutofit/>
          </a:bodyPr>
          <a:lstStyle/>
          <a:p>
            <a:pPr marL="0" indent="0" algn="just" defTabSz="212652" rtl="1">
              <a:spcBef>
                <a:spcPts val="100"/>
              </a:spcBef>
              <a:buSzTx/>
              <a:buNone/>
              <a:defRPr sz="2156"/>
            </a:pPr>
            <a:r>
              <a:rPr lang="ar" b="1">
                <a:solidFill>
                  <a:srgbClr val="C00000"/>
                </a:solidFill>
                <a:latin typeface="Sakkal Majalla" panose="02000000000000000000" pitchFamily="2" charset="-78"/>
                <a:cs typeface="Sakkal Majalla" panose="02000000000000000000" pitchFamily="2" charset="-78"/>
              </a:rPr>
              <a:t>لذلك، يجب أن يُنفذ هذا العمل دائمًا مع اتباع التدابير الاحتياطية الآتية:</a:t>
            </a:r>
          </a:p>
          <a:p>
            <a:pPr marL="226517" indent="-226517" algn="just" defTabSz="212652" rtl="1">
              <a:spcBef>
                <a:spcPts val="100"/>
              </a:spcBef>
              <a:buClr>
                <a:srgbClr val="C00000"/>
              </a:buClr>
              <a:defRPr sz="2156"/>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تجنب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المصافحة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صورة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أخرى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صور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المخالطة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الاجتماعية</a:t>
            </a:r>
            <a:r>
              <a:rPr lang="ar-EG">
                <a:latin typeface="Sakkal Majalla" panose="02000000000000000000" pitchFamily="2" charset="-78"/>
                <a:cs typeface="Sakkal Majalla" panose="02000000000000000000" pitchFamily="2" charset="-78"/>
              </a:rPr>
              <a:t> 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تنفيذ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أنشطة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التعبئة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وإجراء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المقابلات</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26517" indent="-226517" algn="just" defTabSz="212652">
              <a:spcBef>
                <a:spcPts val="100"/>
              </a:spcBef>
              <a:buClr>
                <a:srgbClr val="C00000"/>
              </a:buClr>
              <a:defRPr sz="2156"/>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تتاح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للاستخدام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مثل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الرداء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الواقي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المُنفذ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للسوائل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وكمامات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الوجه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وواقي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العينين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وقفازات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الفحص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والأحذية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الطويلة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ومنتجات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نظافة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اليدين</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ويفضل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محلول</a:t>
            </a:r>
            <a:r>
              <a:rPr lang="ar-EG">
                <a:latin typeface="Sakkal Majalla" panose="02000000000000000000" pitchFamily="2" charset="-78"/>
                <a:cs typeface="Sakkal Majalla" panose="02000000000000000000" pitchFamily="2" charset="-78"/>
              </a:rPr>
              <a:t>ًا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كحولي</a:t>
            </a:r>
            <a:r>
              <a:rPr lang="ar-EG">
                <a:latin typeface="Sakkal Majalla" panose="02000000000000000000" pitchFamily="2" charset="-78"/>
                <a:cs typeface="Sakkal Majalla" panose="02000000000000000000" pitchFamily="2" charset="-78"/>
              </a:rPr>
              <a:t>ًّا</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ل</a:t>
            </a:r>
            <a:r>
              <a:rPr err="1">
                <a:latin typeface="Sakkal Majalla" panose="02000000000000000000" pitchFamily="2" charset="-78"/>
                <a:cs typeface="Sakkal Majalla" panose="02000000000000000000" pitchFamily="2" charset="-78"/>
              </a:rPr>
              <a:t>ليدين</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26517" indent="-226517" algn="just" defTabSz="212652" rtl="1">
              <a:spcBef>
                <a:spcPts val="100"/>
              </a:spcBef>
              <a:buClr>
                <a:srgbClr val="C00000"/>
              </a:buClr>
              <a:defRPr sz="2156"/>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الحفاظ</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مسافة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تزيد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متر</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حوالي</a:t>
            </a:r>
            <a:r>
              <a:rPr lang="ar-EG">
                <a:latin typeface="Sakkal Majalla" panose="02000000000000000000" pitchFamily="2" charset="-78"/>
                <a:cs typeface="Sakkal Majalla" panose="02000000000000000000" pitchFamily="2" charset="-78"/>
              </a:rPr>
              <a:t> 3 </a:t>
            </a:r>
            <a:r>
              <a:rPr err="1">
                <a:latin typeface="Sakkal Majalla" panose="02000000000000000000" pitchFamily="2" charset="-78"/>
                <a:cs typeface="Sakkal Majalla" panose="02000000000000000000" pitchFamily="2" charset="-78"/>
              </a:rPr>
              <a:t>أقدام</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المستجيب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والشخص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تُجرى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المقابلة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حتى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يبد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المرض</a:t>
            </a:r>
            <a:r>
              <a:rPr>
                <a:latin typeface="Sakkal Majalla" panose="02000000000000000000" pitchFamily="2" charset="-78"/>
                <a:cs typeface="Sakkal Majalla" panose="02000000000000000000" pitchFamily="2" charset="-78"/>
              </a:rPr>
              <a:t>.</a:t>
            </a:r>
          </a:p>
          <a:p>
            <a:pPr marL="226517" indent="-226517" algn="just" defTabSz="212652" rtl="1">
              <a:spcBef>
                <a:spcPts val="100"/>
              </a:spcBef>
              <a:buClr>
                <a:srgbClr val="C00000"/>
              </a:buClr>
              <a:defRPr sz="2156"/>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تجنب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ملامسة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تُجرى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المقابلة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وكذلك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شيء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البيئة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المحيطة</a:t>
            </a:r>
            <a:r>
              <a:rPr>
                <a:latin typeface="Sakkal Majalla" panose="02000000000000000000" pitchFamily="2" charset="-78"/>
                <a:cs typeface="Sakkal Majalla" panose="02000000000000000000" pitchFamily="2" charset="-78"/>
              </a:rPr>
              <a:t>. </a:t>
            </a:r>
          </a:p>
          <a:p>
            <a:pPr marL="226517" indent="-226517" algn="just" defTabSz="212652" rtl="1">
              <a:spcBef>
                <a:spcPts val="100"/>
              </a:spcBef>
              <a:buClr>
                <a:srgbClr val="C00000"/>
              </a:buClr>
              <a:defRPr sz="2156"/>
            </a:pP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يلزم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استخدام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الحماية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تطبيق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الاحتياطات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وعند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مقابلة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الأفراد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عديمي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الأعراض</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يعانون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مثلًا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الإصابة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بالحمى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الإسهال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النزيف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القيء</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26517" indent="-226517" algn="just" defTabSz="212652" rtl="1">
              <a:spcBef>
                <a:spcPts val="100"/>
              </a:spcBef>
              <a:buClr>
                <a:srgbClr val="C00000"/>
              </a:buClr>
              <a:defRPr sz="2156"/>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تنظيف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اليدين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مخالطة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مشتبه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وملامسة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بيئة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يُحتمل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ملوثة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وعند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مغادرة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المكان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أُجريت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المقابلات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أجل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تتبُّع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المُخالِطين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وتقصي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a:t>
            </a:r>
            <a:r>
              <a:rPr>
                <a:latin typeface="Sakkal Majalla" panose="02000000000000000000" pitchFamily="2" charset="-78"/>
                <a:cs typeface="Sakkal Majalla" panose="02000000000000000000" pitchFamily="2" charset="-78"/>
              </a:rPr>
              <a: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19">
                                            <p:bg/>
                                          </p:spTgt>
                                        </p:tgtEl>
                                        <p:attrNameLst>
                                          <p:attrName>style.visibility</p:attrName>
                                        </p:attrNameLst>
                                      </p:cBhvr>
                                      <p:to>
                                        <p:strVal val="visible"/>
                                      </p:to>
                                    </p:set>
                                    <p:animEffect transition="in" filter="fade">
                                      <p:cBhvr>
                                        <p:cTn id="7" dur="500"/>
                                        <p:tgtEl>
                                          <p:spTgt spid="319">
                                            <p:bg/>
                                          </p:spTgt>
                                        </p:tgtEl>
                                      </p:cBhvr>
                                    </p:animEffect>
                                  </p:childTnLst>
                                </p:cTn>
                              </p:par>
                              <p:par>
                                <p:cTn id="8" presetID="10" presetClass="entr" presetSubtype="0" fill="hold" grpId="0" nodeType="withEffect">
                                  <p:stCondLst>
                                    <p:cond delay="0"/>
                                  </p:stCondLst>
                                  <p:iterate>
                                    <p:tmAbs val="0"/>
                                  </p:iterate>
                                  <p:childTnLst>
                                    <p:set>
                                      <p:cBhvr>
                                        <p:cTn id="9" fill="hold"/>
                                        <p:tgtEl>
                                          <p:spTgt spid="319">
                                            <p:txEl>
                                              <p:pRg st="0" end="0"/>
                                            </p:txEl>
                                          </p:spTgt>
                                        </p:tgtEl>
                                        <p:attrNameLst>
                                          <p:attrName>style.visibility</p:attrName>
                                        </p:attrNameLst>
                                      </p:cBhvr>
                                      <p:to>
                                        <p:strVal val="visible"/>
                                      </p:to>
                                    </p:set>
                                    <p:animEffect transition="in" filter="fade">
                                      <p:cBhvr>
                                        <p:cTn id="10" dur="500"/>
                                        <p:tgtEl>
                                          <p:spTgt spid="31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19">
                                            <p:txEl>
                                              <p:pRg st="1" end="1"/>
                                            </p:txEl>
                                          </p:spTgt>
                                        </p:tgtEl>
                                        <p:attrNameLst>
                                          <p:attrName>style.visibility</p:attrName>
                                        </p:attrNameLst>
                                      </p:cBhvr>
                                      <p:to>
                                        <p:strVal val="visible"/>
                                      </p:to>
                                    </p:set>
                                    <p:animEffect transition="in" filter="fade">
                                      <p:cBhvr>
                                        <p:cTn id="15" dur="500"/>
                                        <p:tgtEl>
                                          <p:spTgt spid="31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19">
                                            <p:txEl>
                                              <p:pRg st="2" end="2"/>
                                            </p:txEl>
                                          </p:spTgt>
                                        </p:tgtEl>
                                        <p:attrNameLst>
                                          <p:attrName>style.visibility</p:attrName>
                                        </p:attrNameLst>
                                      </p:cBhvr>
                                      <p:to>
                                        <p:strVal val="visible"/>
                                      </p:to>
                                    </p:set>
                                    <p:animEffect transition="in" filter="fade">
                                      <p:cBhvr>
                                        <p:cTn id="20" dur="500"/>
                                        <p:tgtEl>
                                          <p:spTgt spid="31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19">
                                            <p:txEl>
                                              <p:pRg st="3" end="3"/>
                                            </p:txEl>
                                          </p:spTgt>
                                        </p:tgtEl>
                                        <p:attrNameLst>
                                          <p:attrName>style.visibility</p:attrName>
                                        </p:attrNameLst>
                                      </p:cBhvr>
                                      <p:to>
                                        <p:strVal val="visible"/>
                                      </p:to>
                                    </p:set>
                                    <p:animEffect transition="in" filter="fade">
                                      <p:cBhvr>
                                        <p:cTn id="25" dur="500"/>
                                        <p:tgtEl>
                                          <p:spTgt spid="319">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319">
                                            <p:txEl>
                                              <p:pRg st="4" end="4"/>
                                            </p:txEl>
                                          </p:spTgt>
                                        </p:tgtEl>
                                        <p:attrNameLst>
                                          <p:attrName>style.visibility</p:attrName>
                                        </p:attrNameLst>
                                      </p:cBhvr>
                                      <p:to>
                                        <p:strVal val="visible"/>
                                      </p:to>
                                    </p:set>
                                    <p:animEffect transition="in" filter="fade">
                                      <p:cBhvr>
                                        <p:cTn id="30" dur="500"/>
                                        <p:tgtEl>
                                          <p:spTgt spid="319">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0" nodeType="clickEffect">
                                  <p:stCondLst>
                                    <p:cond delay="0"/>
                                  </p:stCondLst>
                                  <p:iterate>
                                    <p:tmAbs val="0"/>
                                  </p:iterate>
                                  <p:childTnLst>
                                    <p:set>
                                      <p:cBhvr>
                                        <p:cTn id="34" fill="hold"/>
                                        <p:tgtEl>
                                          <p:spTgt spid="319">
                                            <p:txEl>
                                              <p:pRg st="5" end="5"/>
                                            </p:txEl>
                                          </p:spTgt>
                                        </p:tgtEl>
                                        <p:attrNameLst>
                                          <p:attrName>style.visibility</p:attrName>
                                        </p:attrNameLst>
                                      </p:cBhvr>
                                      <p:to>
                                        <p:strVal val="visible"/>
                                      </p:to>
                                    </p:set>
                                    <p:animEffect transition="in" filter="fade">
                                      <p:cBhvr>
                                        <p:cTn id="35" dur="500"/>
                                        <p:tgtEl>
                                          <p:spTgt spid="319">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fill="hold" grpId="0" nodeType="clickEffect">
                                  <p:stCondLst>
                                    <p:cond delay="0"/>
                                  </p:stCondLst>
                                  <p:iterate>
                                    <p:tmAbs val="0"/>
                                  </p:iterate>
                                  <p:childTnLst>
                                    <p:set>
                                      <p:cBhvr>
                                        <p:cTn id="39" fill="hold"/>
                                        <p:tgtEl>
                                          <p:spTgt spid="319">
                                            <p:txEl>
                                              <p:pRg st="6" end="6"/>
                                            </p:txEl>
                                          </p:spTgt>
                                        </p:tgtEl>
                                        <p:attrNameLst>
                                          <p:attrName>style.visibility</p:attrName>
                                        </p:attrNameLst>
                                      </p:cBhvr>
                                      <p:to>
                                        <p:strVal val="visible"/>
                                      </p:to>
                                    </p:set>
                                    <p:animEffect transition="in" filter="fade">
                                      <p:cBhvr>
                                        <p:cTn id="40" dur="500"/>
                                        <p:tgtEl>
                                          <p:spTgt spid="3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 grpId="0" build="p"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9</a:t>
            </a:fld>
            <a:endParaRPr/>
          </a:p>
        </p:txBody>
      </p:sp>
      <p:sp>
        <p:nvSpPr>
          <p:cNvPr id="322" name="Content Placeholder 2"/>
          <p:cNvSpPr txBox="1">
            <a:spLocks noGrp="1"/>
          </p:cNvSpPr>
          <p:nvPr>
            <p:ph type="body" sz="half" idx="1"/>
          </p:nvPr>
        </p:nvSpPr>
        <p:spPr>
          <a:xfrm>
            <a:off x="4273551" y="2133600"/>
            <a:ext cx="7529515" cy="4256088"/>
          </a:xfrm>
          <a:prstGeom prst="rect">
            <a:avLst/>
          </a:prstGeom>
        </p:spPr>
        <p:txBody>
          <a:bodyPr rtlCol="1"/>
          <a:lstStyle/>
          <a:p>
            <a:pPr marL="0" indent="0" rtl="1">
              <a:buSzTx/>
              <a:buNone/>
              <a:defRPr>
                <a:solidFill>
                  <a:srgbClr val="C00000"/>
                </a:solidFill>
                <a:latin typeface="Source Sans Pro Bold"/>
                <a:ea typeface="Source Sans Pro Bold"/>
                <a:cs typeface="Source Sans Pro Bold"/>
                <a:sym typeface="Source Sans Pro Bold"/>
              </a:defRPr>
            </a:pPr>
            <a:r>
              <a:rPr lang="ar" b="1">
                <a:latin typeface="Sakkal Majalla" panose="02000000000000000000" pitchFamily="2" charset="-78"/>
                <a:cs typeface="Sakkal Majalla" panose="02000000000000000000" pitchFamily="2" charset="-78"/>
              </a:rPr>
              <a:t>التعامل مع حالة مشتبه في إصابتها بأحد الأمراض السارية وتوفير التدبير العلاجي لها في المطار</a:t>
            </a:r>
            <a:endParaRPr b="1">
              <a:latin typeface="Sakkal Majalla" panose="02000000000000000000" pitchFamily="2" charset="-78"/>
              <a:cs typeface="Sakkal Majalla" panose="02000000000000000000" pitchFamily="2" charset="-78"/>
            </a:endParaRPr>
          </a:p>
          <a:p>
            <a:pPr marL="0" indent="0" rtl="1">
              <a:buSzTx/>
              <a:buNone/>
              <a:defRPr>
                <a:solidFill>
                  <a:srgbClr val="222A35"/>
                </a:solidFill>
              </a:defRPr>
            </a:pPr>
            <a:endParaRPr>
              <a:latin typeface="Sakkal Majalla" panose="02000000000000000000" pitchFamily="2" charset="-78"/>
              <a:cs typeface="Sakkal Majalla" panose="02000000000000000000" pitchFamily="2" charset="-78"/>
            </a:endParaRPr>
          </a:p>
          <a:p>
            <a:pPr marL="0" indent="0" rtl="1">
              <a:buSzTx/>
              <a:buNone/>
              <a:defRPr>
                <a:solidFill>
                  <a:srgbClr val="222A35"/>
                </a:solidFill>
              </a:defRPr>
            </a:pPr>
            <a:r>
              <a:rPr err="1">
                <a:latin typeface="Sakkal Majalla" panose="02000000000000000000" pitchFamily="2" charset="-78"/>
                <a:cs typeface="Sakkal Majalla" panose="02000000000000000000" pitchFamily="2" charset="-78"/>
              </a:rPr>
              <a:t>وصل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رجل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يبلغ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العمر</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24 </a:t>
            </a:r>
            <a:r>
              <a:rPr err="1">
                <a:latin typeface="Sakkal Majalla" panose="02000000000000000000" pitchFamily="2" charset="-78"/>
                <a:cs typeface="Sakkal Majalla" panose="02000000000000000000" pitchFamily="2" charset="-78"/>
              </a:rPr>
              <a:t>عامًا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رحلة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قادمة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البلد</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س</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مصابًا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بالحمى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والسعال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وآلام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الجسم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وأعراض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أخرى</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ويُشتبه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مصابة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حادّ</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ويشهد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البلد</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س</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حاليً</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ا </a:t>
            </a:r>
            <a:r>
              <a:rPr err="1">
                <a:latin typeface="Sakkal Majalla" panose="02000000000000000000" pitchFamily="2" charset="-78"/>
                <a:cs typeface="Sakkal Majalla" panose="02000000000000000000" pitchFamily="2" charset="-78"/>
              </a:rPr>
              <a:t>فاشية</a:t>
            </a:r>
            <a:r>
              <a:rPr>
                <a:latin typeface="Sakkal Majalla" panose="02000000000000000000" pitchFamily="2" charset="-78"/>
                <a:cs typeface="Sakkal Majalla" panose="02000000000000000000" pitchFamily="2" charset="-78"/>
              </a:rPr>
              <a:t> لل</a:t>
            </a:r>
            <a:r>
              <a:rPr lang="ar-EG">
                <a:latin typeface="Sakkal Majalla" panose="02000000000000000000" pitchFamily="2" charset="-78"/>
                <a:cs typeface="Sakkal Majalla" panose="02000000000000000000" pitchFamily="2" charset="-78"/>
              </a:rPr>
              <a:t>إ</a:t>
            </a:r>
            <a:r>
              <a:rPr>
                <a:latin typeface="Sakkal Majalla" panose="02000000000000000000" pitchFamily="2" charset="-78"/>
                <a:cs typeface="Sakkal Majalla" panose="02000000000000000000" pitchFamily="2" charset="-78"/>
              </a:rPr>
              <a:t>نفلونزا. </a:t>
            </a:r>
          </a:p>
        </p:txBody>
      </p:sp>
      <p:sp>
        <p:nvSpPr>
          <p:cNvPr id="323" name="Text Placeholder 3"/>
          <p:cNvSpPr txBox="1"/>
          <p:nvPr/>
        </p:nvSpPr>
        <p:spPr>
          <a:xfrm>
            <a:off x="-1197428" y="675885"/>
            <a:ext cx="4251960" cy="6420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lvl1pPr algn="r" defTabSz="216992" rtl="1">
              <a:lnSpc>
                <a:spcPct val="90000"/>
              </a:lnSpc>
              <a:spcBef>
                <a:spcPts val="200"/>
              </a:spcBef>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السيناريو رقم 2</a:t>
            </a:r>
          </a:p>
        </p:txBody>
      </p:sp>
      <p:sp>
        <p:nvSpPr>
          <p:cNvPr id="324" name="Rounded Rectangle 4"/>
          <p:cNvSpPr/>
          <p:nvPr/>
        </p:nvSpPr>
        <p:spPr>
          <a:xfrm rot="10800000" flipH="1">
            <a:off x="389000" y="1397883"/>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Calibri"/>
        <a:ea typeface="Calibri"/>
        <a:cs typeface="Calibri"/>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Calibri"/>
        <a:ea typeface="Calibri"/>
        <a:cs typeface="Calibri"/>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2722FC0-B45A-4CE6-B434-DA69CD19A415}"/>
</file>

<file path=customXml/itemProps2.xml><?xml version="1.0" encoding="utf-8"?>
<ds:datastoreItem xmlns:ds="http://schemas.openxmlformats.org/officeDocument/2006/customXml" ds:itemID="{1B278028-3DB0-4CA3-AC3E-E28B12141E72}">
  <ds:schemaRefs>
    <ds:schemaRef ds:uri="450f158c-397a-4a9d-b005-a44c92e0fccb"/>
    <ds:schemaRef ds:uri="e2a64997-203d-4655-a595-383c2eb1e86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1CB8542A-93C6-4265-B2E2-CE4EF1F0DB0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28</Slides>
  <Notes>0</Notes>
  <HiddenSlides>0</HiddenSlide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RRT_Theme_v3</vt:lpstr>
      <vt:lpstr>الصحة  والسلامة المهنية  تمارين قائمة على سيناريوهات  </vt:lpstr>
      <vt:lpstr>PowerPoint Presentation</vt:lpstr>
      <vt:lpstr>أهداف التعلُّم</vt:lpstr>
      <vt:lpstr>PowerPoint Presentation</vt:lpstr>
      <vt:lpstr>PowerPoint Presentation</vt:lpstr>
      <vt:lpstr>PowerPoint Presentation</vt:lpstr>
      <vt:lpstr>استخلاص المعلومات من السيناريو 1</vt:lpstr>
      <vt:lpstr>(تابع) استخلاص المعلومات من السيناريو 1</vt:lpstr>
      <vt:lpstr>PowerPoint Presentation</vt:lpstr>
      <vt:lpstr>الأسئلة - السيناريو 2 </vt:lpstr>
      <vt:lpstr>استخلاص المعلومات من السيناريو 2</vt:lpstr>
      <vt:lpstr>(تابع) استخلاص المعلومات من السيناريو 2</vt:lpstr>
      <vt:lpstr>PowerPoint Presentation</vt:lpstr>
      <vt:lpstr>الأسئلة - السيناريو 3 </vt:lpstr>
      <vt:lpstr>استخلاص المعلومات من السيناريو 3</vt:lpstr>
      <vt:lpstr>(تابع) استخلاص المعلومات من السيناريو 3</vt:lpstr>
      <vt:lpstr>(تابع) استخلاص المعلومات من السيناريو 3</vt:lpstr>
      <vt:lpstr>PowerPoint Presentation</vt:lpstr>
      <vt:lpstr>الأسئلة - السيناريو 4 </vt:lpstr>
      <vt:lpstr>استخلاص المعلومات من السيناريو 4</vt:lpstr>
      <vt:lpstr>(تابع) استخلاص المعلومات من السيناريو 4</vt:lpstr>
      <vt:lpstr>PowerPoint Presentation</vt:lpstr>
      <vt:lpstr>الأسئلة - السيناريو 5 </vt:lpstr>
      <vt:lpstr>استخلاص المعلومات من السيناريو 5</vt:lpstr>
      <vt:lpstr>(تابع) استخلاص المعلومات من السيناريو 5</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الصحة  والسلامة المهنية  تمارين قائمة على سيناريوهات  </dc:title>
  <dc:creator>Szilvia Horváth</dc:creator>
  <cp:revision>3</cp:revision>
  <dcterms:modified xsi:type="dcterms:W3CDTF">2024-07-11T11:26:21Z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3322200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